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Arial Narrow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jPW00hr77yl1RJIrWMUKrFSN7z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rialNarrow-regular.fntdata"/><Relationship Id="rId14" Type="http://schemas.openxmlformats.org/officeDocument/2006/relationships/slide" Target="slides/slide10.xml"/><Relationship Id="rId17" Type="http://schemas.openxmlformats.org/officeDocument/2006/relationships/font" Target="fonts/ArialNarrow-italic.fntdata"/><Relationship Id="rId16" Type="http://schemas.openxmlformats.org/officeDocument/2006/relationships/font" Target="fonts/ArialNarrow-bold.fntdata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ArialNarrow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98c5ab150_0_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b98c5ab150_0_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b98c5ab150_0_1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98c5ab15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98c5ab15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b98c5ab15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98c5ab150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98c5ab15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b98c5ab150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98c5ab150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98c5ab150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b98c5ab150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98c5ab150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98c5ab150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b98c5ab150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98c5ab150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98c5ab150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b98c5ab150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98c5ab150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98c5ab150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b98c5ab150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98c5ab150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98c5ab150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b98c5ab150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98c5ab150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b98c5ab150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b98c5ab150_0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10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13.jp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b="9740" l="0" r="0" t="9645"/>
          <a:stretch/>
        </p:blipFill>
        <p:spPr>
          <a:xfrm>
            <a:off x="0" y="-21265"/>
            <a:ext cx="12192000" cy="69324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370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7705" y="3881559"/>
            <a:ext cx="3814446" cy="2811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1037128" y="23376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mparison">
  <p:cSld name="2_Comparison">
    <p:bg>
      <p:bgPr>
        <a:solidFill>
          <a:srgbClr val="1D334A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1349608" y="2398171"/>
            <a:ext cx="9143690" cy="3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type="title"/>
          </p:nvPr>
        </p:nvSpPr>
        <p:spPr>
          <a:xfrm>
            <a:off x="501222" y="6847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 b="0" l="0" r="69439" t="-188"/>
          <a:stretch/>
        </p:blipFill>
        <p:spPr>
          <a:xfrm>
            <a:off x="10584879" y="301787"/>
            <a:ext cx="1302321" cy="12615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2">
            <a:alphaModFix/>
          </a:blip>
          <a:srcRect b="0" l="0" r="69333" t="-1026"/>
          <a:stretch/>
        </p:blipFill>
        <p:spPr>
          <a:xfrm>
            <a:off x="10815638" y="5587410"/>
            <a:ext cx="1100139" cy="10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2">
            <a:alphaModFix/>
          </a:blip>
          <a:srcRect b="0" l="0" r="69333" t="-1026"/>
          <a:stretch/>
        </p:blipFill>
        <p:spPr>
          <a:xfrm>
            <a:off x="10887075" y="172447"/>
            <a:ext cx="1100139" cy="10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b="37549" l="0" r="-234" t="6491"/>
          <a:stretch/>
        </p:blipFill>
        <p:spPr>
          <a:xfrm>
            <a:off x="0" y="1"/>
            <a:ext cx="122842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619963" cy="225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 b="14787" l="0" r="0" t="0"/>
          <a:stretch/>
        </p:blipFill>
        <p:spPr>
          <a:xfrm>
            <a:off x="0" y="0"/>
            <a:ext cx="12192000" cy="69324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370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" name="Google Shape;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688" y="400716"/>
            <a:ext cx="4930697" cy="14570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type="title"/>
          </p:nvPr>
        </p:nvSpPr>
        <p:spPr>
          <a:xfrm>
            <a:off x="838200" y="52291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 b="14787" l="0" r="0" t="0"/>
          <a:stretch/>
        </p:blipFill>
        <p:spPr>
          <a:xfrm>
            <a:off x="0" y="0"/>
            <a:ext cx="12192000" cy="693242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/>
          <p:nvPr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370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838200" y="52291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D93"/>
              </a:buClr>
              <a:buSzPts val="2400"/>
              <a:buNone/>
              <a:defRPr sz="2400">
                <a:solidFill>
                  <a:srgbClr val="898D9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2000"/>
              <a:buNone/>
              <a:defRPr sz="2000">
                <a:solidFill>
                  <a:srgbClr val="898D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800"/>
              <a:buNone/>
              <a:defRPr sz="1800">
                <a:solidFill>
                  <a:srgbClr val="898D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00" y="-15876"/>
            <a:ext cx="3314144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8100" y="-15876"/>
            <a:ext cx="2941951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2875" y="-15876"/>
            <a:ext cx="3105226" cy="28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50050" y="-15876"/>
            <a:ext cx="2941950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80575" y="4014500"/>
            <a:ext cx="3269475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923" y="4014500"/>
            <a:ext cx="2972065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30050" y="4025474"/>
            <a:ext cx="3050525" cy="29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4025475"/>
            <a:ext cx="2941950" cy="31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66409" y="2877741"/>
            <a:ext cx="3828332" cy="11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2242" y="1848677"/>
            <a:ext cx="10058400" cy="2972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bg>
      <p:bgPr>
        <a:solidFill>
          <a:srgbClr val="1D334A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25668" y="304451"/>
            <a:ext cx="1582308" cy="10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/>
          <p:nvPr>
            <p:ph idx="1" type="body"/>
          </p:nvPr>
        </p:nvSpPr>
        <p:spPr>
          <a:xfrm>
            <a:off x="1349608" y="2398171"/>
            <a:ext cx="9143690" cy="3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type="title"/>
          </p:nvPr>
        </p:nvSpPr>
        <p:spPr>
          <a:xfrm>
            <a:off x="501222" y="6847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bg>
      <p:bgPr>
        <a:solidFill>
          <a:srgbClr val="1D334A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4255" y="5464216"/>
            <a:ext cx="1582308" cy="10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1606550" y="223043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rgbClr val="1D334A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 b="0" l="0" r="69333" t="-1026"/>
          <a:stretch/>
        </p:blipFill>
        <p:spPr>
          <a:xfrm>
            <a:off x="10815638" y="5587410"/>
            <a:ext cx="1100139" cy="10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1606550" y="223043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 b="0" i="0" sz="4400" u="none" cap="none" strike="noStrike">
                <a:solidFill>
                  <a:srgbClr val="F3702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type="title"/>
          </p:nvPr>
        </p:nvSpPr>
        <p:spPr>
          <a:xfrm>
            <a:off x="1037128" y="23376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</a:pPr>
            <a:r>
              <a:rPr lang="en-US"/>
              <a:t>Stressed or Not Stressed?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b98c5ab150_0_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3527" y="1189649"/>
            <a:ext cx="6684900" cy="4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b98c5ab15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7274" y="1174017"/>
            <a:ext cx="6837600" cy="4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b98c5ab150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6745" y="1121959"/>
            <a:ext cx="7358400" cy="47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b98c5ab150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5382" y="1244356"/>
            <a:ext cx="6841200" cy="4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b98c5ab150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1351" y="1339166"/>
            <a:ext cx="7029300" cy="44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b98c5ab150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9310" y="1271875"/>
            <a:ext cx="7413300" cy="44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b98c5ab150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8565" y="1269995"/>
            <a:ext cx="7254900" cy="45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b98c5ab150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397" y="1426853"/>
            <a:ext cx="6986700" cy="44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b98c5ab150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3670" y="1205279"/>
            <a:ext cx="7424700" cy="47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2">
      <a:dk1>
        <a:srgbClr val="1E3349"/>
      </a:dk1>
      <a:lt1>
        <a:srgbClr val="FFFFFF"/>
      </a:lt1>
      <a:dk2>
        <a:srgbClr val="1E3349"/>
      </a:dk2>
      <a:lt2>
        <a:srgbClr val="FEFFFF"/>
      </a:lt2>
      <a:accent1>
        <a:srgbClr val="F1713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2020-10-27T14:10:42Z</dcterms:created>
  <dc:creator>Nancy Behnke</dc:creator>
</cp:coreProperties>
</file>