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Arial Narrow"/>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6" roundtripDataSignature="AMtx7mhIDYrLPRTV17gg+95yvLL+fAkZ/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ArialNarrow-regular.fntdata"/><Relationship Id="rId21" Type="http://schemas.openxmlformats.org/officeDocument/2006/relationships/slide" Target="slides/slide17.xml"/><Relationship Id="rId24" Type="http://schemas.openxmlformats.org/officeDocument/2006/relationships/font" Target="fonts/ArialNarrow-italic.fntdata"/><Relationship Id="rId23" Type="http://schemas.openxmlformats.org/officeDocument/2006/relationships/font" Target="fonts/ArialNarrow-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font" Target="fonts/ArialNarrow-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59d0bd671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b59d0bd671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b59d0bd671_0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b59d0bd671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b59d0bd671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b59d0bd671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b59d0bd671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b59d0bd671_0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b59d0bd671_0_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b59d0bd671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b59d0bd671_0_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b59d0bd671_0_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59d0bd671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b59d0bd671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b59d0bd671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59d0bd671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b59d0bd671_0_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b59d0bd671_0_1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b59d0bd671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b59d0bd671_0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b59d0bd671_0_1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b59d0bd671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b59d0bd671_0_1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b59d0bd671_0_1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b59d0bd67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 name="Google Shape;85;gb59d0bd671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gb59d0bd671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b59d0bd67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 name="Google Shape;93;gb59d0bd671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b59d0bd671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b59d0bd671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b59d0bd671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b59d0bd671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b59d0bd67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b59d0bd671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b59d0bd671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59d0bd671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59d0bd671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b59d0bd671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b59d0bd671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b59d0bd671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gb59d0bd671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b59d0bd671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b59d0bd671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b59d0bd671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59d0bd671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59d0bd671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b59d0bd671_0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4.jpg"/><Relationship Id="rId4" Type="http://schemas.openxmlformats.org/officeDocument/2006/relationships/image" Target="../media/image7.jpg"/><Relationship Id="rId10" Type="http://schemas.openxmlformats.org/officeDocument/2006/relationships/image" Target="../media/image13.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5.jpg"/><Relationship Id="rId7" Type="http://schemas.openxmlformats.org/officeDocument/2006/relationships/image" Target="../media/image12.png"/><Relationship Id="rId8"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b="9740" l="0" r="0" t="9645"/>
          <a:stretch/>
        </p:blipFill>
        <p:spPr>
          <a:xfrm>
            <a:off x="0" y="-21265"/>
            <a:ext cx="12192000" cy="6932428"/>
          </a:xfrm>
          <a:prstGeom prst="rect">
            <a:avLst/>
          </a:prstGeom>
          <a:noFill/>
          <a:ln>
            <a:noFill/>
          </a:ln>
        </p:spPr>
      </p:pic>
      <p:sp>
        <p:nvSpPr>
          <p:cNvPr id="14" name="Google Shape;14;p3"/>
          <p:cNvSpPr/>
          <p:nvPr/>
        </p:nvSpPr>
        <p:spPr>
          <a:xfrm>
            <a:off x="0" y="0"/>
            <a:ext cx="12192000" cy="6932428"/>
          </a:xfrm>
          <a:prstGeom prst="rect">
            <a:avLst/>
          </a:prstGeom>
          <a:solidFill>
            <a:srgbClr val="1A334C">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37023"/>
              </a:solidFill>
              <a:latin typeface="Times New Roman"/>
              <a:ea typeface="Times New Roman"/>
              <a:cs typeface="Times New Roman"/>
              <a:sym typeface="Times New Roman"/>
            </a:endParaRPr>
          </a:p>
        </p:txBody>
      </p:sp>
      <p:pic>
        <p:nvPicPr>
          <p:cNvPr id="15" name="Google Shape;15;p3"/>
          <p:cNvPicPr preferRelativeResize="0"/>
          <p:nvPr/>
        </p:nvPicPr>
        <p:blipFill rotWithShape="1">
          <a:blip r:embed="rId3">
            <a:alphaModFix/>
          </a:blip>
          <a:srcRect b="0" l="0" r="0" t="0"/>
          <a:stretch/>
        </p:blipFill>
        <p:spPr>
          <a:xfrm>
            <a:off x="4387705" y="3881559"/>
            <a:ext cx="3814446" cy="2811247"/>
          </a:xfrm>
          <a:prstGeom prst="rect">
            <a:avLst/>
          </a:prstGeom>
          <a:noFill/>
          <a:ln>
            <a:noFill/>
          </a:ln>
        </p:spPr>
      </p:pic>
      <p:sp>
        <p:nvSpPr>
          <p:cNvPr id="16" name="Google Shape;16;p3"/>
          <p:cNvSpPr txBox="1"/>
          <p:nvPr>
            <p:ph type="title"/>
          </p:nvPr>
        </p:nvSpPr>
        <p:spPr>
          <a:xfrm>
            <a:off x="1037128" y="2337639"/>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F37023"/>
              </a:buClr>
              <a:buSzPts val="4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mparison">
  <p:cSld name="2_Comparison">
    <p:bg>
      <p:bgPr>
        <a:solidFill>
          <a:srgbClr val="1D334A"/>
        </a:solidFill>
      </p:bgPr>
    </p:bg>
    <p:spTree>
      <p:nvGrpSpPr>
        <p:cNvPr id="59" name="Shape 59"/>
        <p:cNvGrpSpPr/>
        <p:nvPr/>
      </p:nvGrpSpPr>
      <p:grpSpPr>
        <a:xfrm>
          <a:off x="0" y="0"/>
          <a:ext cx="0" cy="0"/>
          <a:chOff x="0" y="0"/>
          <a:chExt cx="0" cy="0"/>
        </a:xfrm>
      </p:grpSpPr>
      <p:sp>
        <p:nvSpPr>
          <p:cNvPr id="60" name="Google Shape;60;p12"/>
          <p:cNvSpPr txBox="1"/>
          <p:nvPr>
            <p:ph idx="1" type="body"/>
          </p:nvPr>
        </p:nvSpPr>
        <p:spPr>
          <a:xfrm>
            <a:off x="1349608" y="2398171"/>
            <a:ext cx="9143690" cy="34115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12"/>
          <p:cNvSpPr txBox="1"/>
          <p:nvPr>
            <p:ph type="title"/>
          </p:nvPr>
        </p:nvSpPr>
        <p:spPr>
          <a:xfrm>
            <a:off x="501222" y="684768"/>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37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2" name="Shape 62"/>
        <p:cNvGrpSpPr/>
        <p:nvPr/>
      </p:nvGrpSpPr>
      <p:grpSpPr>
        <a:xfrm>
          <a:off x="0" y="0"/>
          <a:ext cx="0" cy="0"/>
          <a:chOff x="0" y="0"/>
          <a:chExt cx="0" cy="0"/>
        </a:xfrm>
      </p:grpSpPr>
      <p:sp>
        <p:nvSpPr>
          <p:cNvPr id="63" name="Google Shape;63;p13"/>
          <p:cNvSpPr txBox="1"/>
          <p:nvPr>
            <p:ph idx="1" type="body"/>
          </p:nvPr>
        </p:nvSpPr>
        <p:spPr>
          <a:xfrm>
            <a:off x="1316618" y="2319648"/>
            <a:ext cx="8072709" cy="360165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D334A"/>
              </a:buClr>
              <a:buSzPts val="2800"/>
              <a:buChar char="•"/>
              <a:defRPr>
                <a:solidFill>
                  <a:srgbClr val="1D334A"/>
                </a:solidFill>
              </a:defRPr>
            </a:lvl1pPr>
            <a:lvl2pPr indent="-381000" lvl="1" marL="914400" algn="l">
              <a:lnSpc>
                <a:spcPct val="90000"/>
              </a:lnSpc>
              <a:spcBef>
                <a:spcPts val="500"/>
              </a:spcBef>
              <a:spcAft>
                <a:spcPts val="0"/>
              </a:spcAft>
              <a:buClr>
                <a:srgbClr val="1D334A"/>
              </a:buClr>
              <a:buSzPts val="2400"/>
              <a:buChar char="•"/>
              <a:defRPr>
                <a:solidFill>
                  <a:srgbClr val="1D334A"/>
                </a:solidFill>
              </a:defRPr>
            </a:lvl2pPr>
            <a:lvl3pPr indent="-355600" lvl="2" marL="1371600" algn="l">
              <a:lnSpc>
                <a:spcPct val="90000"/>
              </a:lnSpc>
              <a:spcBef>
                <a:spcPts val="500"/>
              </a:spcBef>
              <a:spcAft>
                <a:spcPts val="0"/>
              </a:spcAft>
              <a:buClr>
                <a:srgbClr val="1D334A"/>
              </a:buClr>
              <a:buSzPts val="2000"/>
              <a:buChar char="•"/>
              <a:defRPr>
                <a:solidFill>
                  <a:srgbClr val="1D334A"/>
                </a:solidFill>
              </a:defRPr>
            </a:lvl3pPr>
            <a:lvl4pPr indent="-342900" lvl="3" marL="1828800" algn="l">
              <a:lnSpc>
                <a:spcPct val="90000"/>
              </a:lnSpc>
              <a:spcBef>
                <a:spcPts val="500"/>
              </a:spcBef>
              <a:spcAft>
                <a:spcPts val="0"/>
              </a:spcAft>
              <a:buClr>
                <a:srgbClr val="1D334A"/>
              </a:buClr>
              <a:buSzPts val="1800"/>
              <a:buChar char="•"/>
              <a:defRPr>
                <a:solidFill>
                  <a:srgbClr val="1D334A"/>
                </a:solidFill>
              </a:defRPr>
            </a:lvl4pPr>
            <a:lvl5pPr indent="-342900" lvl="4" marL="2286000" algn="l">
              <a:lnSpc>
                <a:spcPct val="90000"/>
              </a:lnSpc>
              <a:spcBef>
                <a:spcPts val="500"/>
              </a:spcBef>
              <a:spcAft>
                <a:spcPts val="0"/>
              </a:spcAft>
              <a:buClr>
                <a:srgbClr val="1D334A"/>
              </a:buClr>
              <a:buSzPts val="1800"/>
              <a:buChar char="•"/>
              <a:defRPr>
                <a:solidFill>
                  <a:srgbClr val="1D334A"/>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3"/>
          <p:cNvSpPr txBox="1"/>
          <p:nvPr>
            <p:ph type="title"/>
          </p:nvPr>
        </p:nvSpPr>
        <p:spPr>
          <a:xfrm>
            <a:off x="648629" y="37627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37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65" name="Shape 65"/>
        <p:cNvGrpSpPr/>
        <p:nvPr/>
      </p:nvGrpSpPr>
      <p:grpSpPr>
        <a:xfrm>
          <a:off x="0" y="0"/>
          <a:ext cx="0" cy="0"/>
          <a:chOff x="0" y="0"/>
          <a:chExt cx="0" cy="0"/>
        </a:xfrm>
      </p:grpSpPr>
      <p:pic>
        <p:nvPicPr>
          <p:cNvPr id="66" name="Google Shape;66;p14"/>
          <p:cNvPicPr preferRelativeResize="0"/>
          <p:nvPr/>
        </p:nvPicPr>
        <p:blipFill rotWithShape="1">
          <a:blip r:embed="rId2">
            <a:alphaModFix/>
          </a:blip>
          <a:srcRect b="0" l="0" r="69439" t="-188"/>
          <a:stretch/>
        </p:blipFill>
        <p:spPr>
          <a:xfrm>
            <a:off x="10584879" y="301787"/>
            <a:ext cx="1302321" cy="1261597"/>
          </a:xfrm>
          <a:prstGeom prst="rect">
            <a:avLst/>
          </a:prstGeom>
          <a:noFill/>
          <a:ln>
            <a:noFill/>
          </a:ln>
        </p:spPr>
      </p:pic>
      <p:sp>
        <p:nvSpPr>
          <p:cNvPr id="67" name="Google Shape;67;p14"/>
          <p:cNvSpPr txBox="1"/>
          <p:nvPr>
            <p:ph idx="1" type="body"/>
          </p:nvPr>
        </p:nvSpPr>
        <p:spPr>
          <a:xfrm>
            <a:off x="1316618" y="2319648"/>
            <a:ext cx="8072709" cy="360165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D334A"/>
              </a:buClr>
              <a:buSzPts val="2800"/>
              <a:buChar char="•"/>
              <a:defRPr>
                <a:solidFill>
                  <a:srgbClr val="1D334A"/>
                </a:solidFill>
              </a:defRPr>
            </a:lvl1pPr>
            <a:lvl2pPr indent="-381000" lvl="1" marL="914400" algn="l">
              <a:lnSpc>
                <a:spcPct val="90000"/>
              </a:lnSpc>
              <a:spcBef>
                <a:spcPts val="500"/>
              </a:spcBef>
              <a:spcAft>
                <a:spcPts val="0"/>
              </a:spcAft>
              <a:buClr>
                <a:srgbClr val="1D334A"/>
              </a:buClr>
              <a:buSzPts val="2400"/>
              <a:buChar char="•"/>
              <a:defRPr>
                <a:solidFill>
                  <a:srgbClr val="1D334A"/>
                </a:solidFill>
              </a:defRPr>
            </a:lvl2pPr>
            <a:lvl3pPr indent="-355600" lvl="2" marL="1371600" algn="l">
              <a:lnSpc>
                <a:spcPct val="90000"/>
              </a:lnSpc>
              <a:spcBef>
                <a:spcPts val="500"/>
              </a:spcBef>
              <a:spcAft>
                <a:spcPts val="0"/>
              </a:spcAft>
              <a:buClr>
                <a:srgbClr val="1D334A"/>
              </a:buClr>
              <a:buSzPts val="2000"/>
              <a:buChar char="•"/>
              <a:defRPr>
                <a:solidFill>
                  <a:srgbClr val="1D334A"/>
                </a:solidFill>
              </a:defRPr>
            </a:lvl3pPr>
            <a:lvl4pPr indent="-342900" lvl="3" marL="1828800" algn="l">
              <a:lnSpc>
                <a:spcPct val="90000"/>
              </a:lnSpc>
              <a:spcBef>
                <a:spcPts val="500"/>
              </a:spcBef>
              <a:spcAft>
                <a:spcPts val="0"/>
              </a:spcAft>
              <a:buClr>
                <a:srgbClr val="1D334A"/>
              </a:buClr>
              <a:buSzPts val="1800"/>
              <a:buChar char="•"/>
              <a:defRPr>
                <a:solidFill>
                  <a:srgbClr val="1D334A"/>
                </a:solidFill>
              </a:defRPr>
            </a:lvl4pPr>
            <a:lvl5pPr indent="-342900" lvl="4" marL="2286000" algn="l">
              <a:lnSpc>
                <a:spcPct val="90000"/>
              </a:lnSpc>
              <a:spcBef>
                <a:spcPts val="500"/>
              </a:spcBef>
              <a:spcAft>
                <a:spcPts val="0"/>
              </a:spcAft>
              <a:buClr>
                <a:srgbClr val="1D334A"/>
              </a:buClr>
              <a:buSzPts val="1800"/>
              <a:buChar char="•"/>
              <a:defRPr>
                <a:solidFill>
                  <a:srgbClr val="1D334A"/>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14"/>
          <p:cNvSpPr txBox="1"/>
          <p:nvPr>
            <p:ph type="title"/>
          </p:nvPr>
        </p:nvSpPr>
        <p:spPr>
          <a:xfrm>
            <a:off x="648629" y="37627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37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chemeClr val="lt1"/>
        </a:solidFill>
      </p:bgPr>
    </p:bg>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2">
            <a:alphaModFix/>
          </a:blip>
          <a:srcRect b="0" l="0" r="69333" t="-1026"/>
          <a:stretch/>
        </p:blipFill>
        <p:spPr>
          <a:xfrm>
            <a:off x="10815638" y="5587410"/>
            <a:ext cx="1100139" cy="1070928"/>
          </a:xfrm>
          <a:prstGeom prst="rect">
            <a:avLst/>
          </a:prstGeom>
          <a:noFill/>
          <a:ln>
            <a:noFill/>
          </a:ln>
        </p:spPr>
      </p:pic>
      <p:sp>
        <p:nvSpPr>
          <p:cNvPr id="71" name="Google Shape;71;p15"/>
          <p:cNvSpPr txBox="1"/>
          <p:nvPr>
            <p:ph type="title"/>
          </p:nvPr>
        </p:nvSpPr>
        <p:spPr>
          <a:xfrm>
            <a:off x="648629" y="37627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37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5"/>
          <p:cNvSpPr txBox="1"/>
          <p:nvPr>
            <p:ph idx="1" type="body"/>
          </p:nvPr>
        </p:nvSpPr>
        <p:spPr>
          <a:xfrm>
            <a:off x="1316618" y="2319648"/>
            <a:ext cx="8072709" cy="360165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D334A"/>
              </a:buClr>
              <a:buSzPts val="2800"/>
              <a:buChar char="•"/>
              <a:defRPr>
                <a:solidFill>
                  <a:srgbClr val="1D334A"/>
                </a:solidFill>
              </a:defRPr>
            </a:lvl1pPr>
            <a:lvl2pPr indent="-381000" lvl="1" marL="914400" algn="l">
              <a:lnSpc>
                <a:spcPct val="90000"/>
              </a:lnSpc>
              <a:spcBef>
                <a:spcPts val="500"/>
              </a:spcBef>
              <a:spcAft>
                <a:spcPts val="0"/>
              </a:spcAft>
              <a:buClr>
                <a:srgbClr val="1D334A"/>
              </a:buClr>
              <a:buSzPts val="2400"/>
              <a:buChar char="•"/>
              <a:defRPr>
                <a:solidFill>
                  <a:srgbClr val="1D334A"/>
                </a:solidFill>
              </a:defRPr>
            </a:lvl2pPr>
            <a:lvl3pPr indent="-355600" lvl="2" marL="1371600" algn="l">
              <a:lnSpc>
                <a:spcPct val="90000"/>
              </a:lnSpc>
              <a:spcBef>
                <a:spcPts val="500"/>
              </a:spcBef>
              <a:spcAft>
                <a:spcPts val="0"/>
              </a:spcAft>
              <a:buClr>
                <a:srgbClr val="1D334A"/>
              </a:buClr>
              <a:buSzPts val="2000"/>
              <a:buChar char="•"/>
              <a:defRPr>
                <a:solidFill>
                  <a:srgbClr val="1D334A"/>
                </a:solidFill>
              </a:defRPr>
            </a:lvl3pPr>
            <a:lvl4pPr indent="-342900" lvl="3" marL="1828800" algn="l">
              <a:lnSpc>
                <a:spcPct val="90000"/>
              </a:lnSpc>
              <a:spcBef>
                <a:spcPts val="500"/>
              </a:spcBef>
              <a:spcAft>
                <a:spcPts val="0"/>
              </a:spcAft>
              <a:buClr>
                <a:srgbClr val="1D334A"/>
              </a:buClr>
              <a:buSzPts val="1800"/>
              <a:buChar char="•"/>
              <a:defRPr>
                <a:solidFill>
                  <a:srgbClr val="1D334A"/>
                </a:solidFill>
              </a:defRPr>
            </a:lvl4pPr>
            <a:lvl5pPr indent="-342900" lvl="4" marL="2286000" algn="l">
              <a:lnSpc>
                <a:spcPct val="90000"/>
              </a:lnSpc>
              <a:spcBef>
                <a:spcPts val="500"/>
              </a:spcBef>
              <a:spcAft>
                <a:spcPts val="0"/>
              </a:spcAft>
              <a:buClr>
                <a:srgbClr val="1D334A"/>
              </a:buClr>
              <a:buSzPts val="1800"/>
              <a:buChar char="•"/>
              <a:defRPr>
                <a:solidFill>
                  <a:srgbClr val="1D334A"/>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bg>
      <p:bgPr>
        <a:solidFill>
          <a:schemeClr val="lt1"/>
        </a:solidFill>
      </p:bgPr>
    </p:bg>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2">
            <a:alphaModFix/>
          </a:blip>
          <a:srcRect b="0" l="0" r="69333" t="-1026"/>
          <a:stretch/>
        </p:blipFill>
        <p:spPr>
          <a:xfrm>
            <a:off x="10887075" y="172447"/>
            <a:ext cx="1100139" cy="1070928"/>
          </a:xfrm>
          <a:prstGeom prst="rect">
            <a:avLst/>
          </a:prstGeom>
          <a:noFill/>
          <a:ln>
            <a:noFill/>
          </a:ln>
        </p:spPr>
      </p:pic>
      <p:sp>
        <p:nvSpPr>
          <p:cNvPr id="75" name="Google Shape;75;p16"/>
          <p:cNvSpPr txBox="1"/>
          <p:nvPr>
            <p:ph type="title"/>
          </p:nvPr>
        </p:nvSpPr>
        <p:spPr>
          <a:xfrm>
            <a:off x="648629" y="37627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37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6"/>
          <p:cNvSpPr txBox="1"/>
          <p:nvPr>
            <p:ph idx="1" type="body"/>
          </p:nvPr>
        </p:nvSpPr>
        <p:spPr>
          <a:xfrm>
            <a:off x="1316618" y="2319648"/>
            <a:ext cx="8072709" cy="360165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1D334A"/>
              </a:buClr>
              <a:buSzPts val="2800"/>
              <a:buChar char="•"/>
              <a:defRPr>
                <a:solidFill>
                  <a:srgbClr val="1D334A"/>
                </a:solidFill>
              </a:defRPr>
            </a:lvl1pPr>
            <a:lvl2pPr indent="-381000" lvl="1" marL="914400" algn="l">
              <a:lnSpc>
                <a:spcPct val="90000"/>
              </a:lnSpc>
              <a:spcBef>
                <a:spcPts val="500"/>
              </a:spcBef>
              <a:spcAft>
                <a:spcPts val="0"/>
              </a:spcAft>
              <a:buClr>
                <a:srgbClr val="1D334A"/>
              </a:buClr>
              <a:buSzPts val="2400"/>
              <a:buChar char="•"/>
              <a:defRPr>
                <a:solidFill>
                  <a:srgbClr val="1D334A"/>
                </a:solidFill>
              </a:defRPr>
            </a:lvl2pPr>
            <a:lvl3pPr indent="-355600" lvl="2" marL="1371600" algn="l">
              <a:lnSpc>
                <a:spcPct val="90000"/>
              </a:lnSpc>
              <a:spcBef>
                <a:spcPts val="500"/>
              </a:spcBef>
              <a:spcAft>
                <a:spcPts val="0"/>
              </a:spcAft>
              <a:buClr>
                <a:srgbClr val="1D334A"/>
              </a:buClr>
              <a:buSzPts val="2000"/>
              <a:buChar char="•"/>
              <a:defRPr>
                <a:solidFill>
                  <a:srgbClr val="1D334A"/>
                </a:solidFill>
              </a:defRPr>
            </a:lvl3pPr>
            <a:lvl4pPr indent="-342900" lvl="3" marL="1828800" algn="l">
              <a:lnSpc>
                <a:spcPct val="90000"/>
              </a:lnSpc>
              <a:spcBef>
                <a:spcPts val="500"/>
              </a:spcBef>
              <a:spcAft>
                <a:spcPts val="0"/>
              </a:spcAft>
              <a:buClr>
                <a:srgbClr val="1D334A"/>
              </a:buClr>
              <a:buSzPts val="1800"/>
              <a:buChar char="•"/>
              <a:defRPr>
                <a:solidFill>
                  <a:srgbClr val="1D334A"/>
                </a:solidFill>
              </a:defRPr>
            </a:lvl4pPr>
            <a:lvl5pPr indent="-342900" lvl="4" marL="2286000" algn="l">
              <a:lnSpc>
                <a:spcPct val="90000"/>
              </a:lnSpc>
              <a:spcBef>
                <a:spcPts val="500"/>
              </a:spcBef>
              <a:spcAft>
                <a:spcPts val="0"/>
              </a:spcAft>
              <a:buClr>
                <a:srgbClr val="1D334A"/>
              </a:buClr>
              <a:buSzPts val="1800"/>
              <a:buChar char="•"/>
              <a:defRPr>
                <a:solidFill>
                  <a:srgbClr val="1D334A"/>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 name="Shape 17"/>
        <p:cNvGrpSpPr/>
        <p:nvPr/>
      </p:nvGrpSpPr>
      <p:grpSpPr>
        <a:xfrm>
          <a:off x="0" y="0"/>
          <a:ext cx="0" cy="0"/>
          <a:chOff x="0" y="0"/>
          <a:chExt cx="0" cy="0"/>
        </a:xfrm>
      </p:grpSpPr>
      <p:pic>
        <p:nvPicPr>
          <p:cNvPr id="18" name="Google Shape;18;p4"/>
          <p:cNvPicPr preferRelativeResize="0"/>
          <p:nvPr/>
        </p:nvPicPr>
        <p:blipFill rotWithShape="1">
          <a:blip r:embed="rId2">
            <a:alphaModFix/>
          </a:blip>
          <a:srcRect b="37549" l="0" r="-234" t="6491"/>
          <a:stretch/>
        </p:blipFill>
        <p:spPr>
          <a:xfrm>
            <a:off x="0" y="1"/>
            <a:ext cx="12284242" cy="6858000"/>
          </a:xfrm>
          <a:prstGeom prst="rect">
            <a:avLst/>
          </a:prstGeom>
          <a:noFill/>
          <a:ln>
            <a:noFill/>
          </a:ln>
        </p:spPr>
      </p:pic>
      <p:pic>
        <p:nvPicPr>
          <p:cNvPr id="19" name="Google Shape;19;p4"/>
          <p:cNvPicPr preferRelativeResize="0"/>
          <p:nvPr/>
        </p:nvPicPr>
        <p:blipFill rotWithShape="1">
          <a:blip r:embed="rId3">
            <a:alphaModFix/>
          </a:blip>
          <a:srcRect b="0" l="0" r="0" t="0"/>
          <a:stretch/>
        </p:blipFill>
        <p:spPr>
          <a:xfrm>
            <a:off x="0" y="0"/>
            <a:ext cx="7619963" cy="22516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 name="Shape 20"/>
        <p:cNvGrpSpPr/>
        <p:nvPr/>
      </p:nvGrpSpPr>
      <p:grpSpPr>
        <a:xfrm>
          <a:off x="0" y="0"/>
          <a:ext cx="0" cy="0"/>
          <a:chOff x="0" y="0"/>
          <a:chExt cx="0" cy="0"/>
        </a:xfrm>
      </p:grpSpPr>
      <p:sp>
        <p:nvSpPr>
          <p:cNvPr id="21" name="Google Shape;21;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2" name="Google Shape;22;p5"/>
          <p:cNvPicPr preferRelativeResize="0"/>
          <p:nvPr/>
        </p:nvPicPr>
        <p:blipFill rotWithShape="1">
          <a:blip r:embed="rId2">
            <a:alphaModFix/>
          </a:blip>
          <a:srcRect b="14787" l="0" r="0" t="0"/>
          <a:stretch/>
        </p:blipFill>
        <p:spPr>
          <a:xfrm>
            <a:off x="0" y="0"/>
            <a:ext cx="12192000" cy="6932428"/>
          </a:xfrm>
          <a:prstGeom prst="rect">
            <a:avLst/>
          </a:prstGeom>
          <a:noFill/>
          <a:ln>
            <a:noFill/>
          </a:ln>
        </p:spPr>
      </p:pic>
      <p:sp>
        <p:nvSpPr>
          <p:cNvPr id="23" name="Google Shape;23;p5"/>
          <p:cNvSpPr/>
          <p:nvPr/>
        </p:nvSpPr>
        <p:spPr>
          <a:xfrm>
            <a:off x="0" y="0"/>
            <a:ext cx="12192000" cy="6932428"/>
          </a:xfrm>
          <a:prstGeom prst="rect">
            <a:avLst/>
          </a:prstGeom>
          <a:solidFill>
            <a:srgbClr val="1A334C">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37023"/>
              </a:solidFill>
              <a:latin typeface="Times New Roman"/>
              <a:ea typeface="Times New Roman"/>
              <a:cs typeface="Times New Roman"/>
              <a:sym typeface="Times New Roman"/>
            </a:endParaRPr>
          </a:p>
        </p:txBody>
      </p:sp>
      <p:pic>
        <p:nvPicPr>
          <p:cNvPr id="24" name="Google Shape;24;p5"/>
          <p:cNvPicPr preferRelativeResize="0"/>
          <p:nvPr/>
        </p:nvPicPr>
        <p:blipFill rotWithShape="1">
          <a:blip r:embed="rId3">
            <a:alphaModFix/>
          </a:blip>
          <a:srcRect b="0" l="0" r="0" t="0"/>
          <a:stretch/>
        </p:blipFill>
        <p:spPr>
          <a:xfrm>
            <a:off x="416688" y="400716"/>
            <a:ext cx="4930697" cy="1457021"/>
          </a:xfrm>
          <a:prstGeom prst="rect">
            <a:avLst/>
          </a:prstGeom>
          <a:noFill/>
          <a:ln>
            <a:noFill/>
          </a:ln>
        </p:spPr>
      </p:pic>
      <p:sp>
        <p:nvSpPr>
          <p:cNvPr id="25" name="Google Shape;25;p5"/>
          <p:cNvSpPr txBox="1"/>
          <p:nvPr>
            <p:ph type="title"/>
          </p:nvPr>
        </p:nvSpPr>
        <p:spPr>
          <a:xfrm>
            <a:off x="838200" y="5229132"/>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F37023"/>
              </a:buClr>
              <a:buSzPts val="4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6" name="Shape 26"/>
        <p:cNvGrpSpPr/>
        <p:nvPr/>
      </p:nvGrpSpPr>
      <p:grpSpPr>
        <a:xfrm>
          <a:off x="0" y="0"/>
          <a:ext cx="0" cy="0"/>
          <a:chOff x="0" y="0"/>
          <a:chExt cx="0" cy="0"/>
        </a:xfrm>
      </p:grpSpPr>
      <p:sp>
        <p:nvSpPr>
          <p:cNvPr id="27" name="Google Shape;27;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 name="Google Shape;28;p6"/>
          <p:cNvPicPr preferRelativeResize="0"/>
          <p:nvPr/>
        </p:nvPicPr>
        <p:blipFill rotWithShape="1">
          <a:blip r:embed="rId2">
            <a:alphaModFix/>
          </a:blip>
          <a:srcRect b="14787" l="0" r="0" t="0"/>
          <a:stretch/>
        </p:blipFill>
        <p:spPr>
          <a:xfrm>
            <a:off x="0" y="0"/>
            <a:ext cx="12192000" cy="6932428"/>
          </a:xfrm>
          <a:prstGeom prst="rect">
            <a:avLst/>
          </a:prstGeom>
          <a:noFill/>
          <a:ln>
            <a:noFill/>
          </a:ln>
        </p:spPr>
      </p:pic>
      <p:sp>
        <p:nvSpPr>
          <p:cNvPr id="29" name="Google Shape;29;p6"/>
          <p:cNvSpPr/>
          <p:nvPr/>
        </p:nvSpPr>
        <p:spPr>
          <a:xfrm>
            <a:off x="0" y="0"/>
            <a:ext cx="12192000" cy="6932428"/>
          </a:xfrm>
          <a:prstGeom prst="rect">
            <a:avLst/>
          </a:prstGeom>
          <a:solidFill>
            <a:srgbClr val="1A334C">
              <a:alpha val="8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37023"/>
              </a:solidFill>
              <a:latin typeface="Times New Roman"/>
              <a:ea typeface="Times New Roman"/>
              <a:cs typeface="Times New Roman"/>
              <a:sym typeface="Times New Roman"/>
            </a:endParaRPr>
          </a:p>
        </p:txBody>
      </p:sp>
      <p:sp>
        <p:nvSpPr>
          <p:cNvPr id="30" name="Google Shape;30;p6"/>
          <p:cNvSpPr txBox="1"/>
          <p:nvPr>
            <p:ph type="title"/>
          </p:nvPr>
        </p:nvSpPr>
        <p:spPr>
          <a:xfrm>
            <a:off x="838200" y="5229132"/>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F37023"/>
              </a:buClr>
              <a:buSzPts val="4400"/>
              <a:buFont typeface="Georg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1" name="Shape 31"/>
        <p:cNvGrpSpPr/>
        <p:nvPr/>
      </p:nvGrpSpPr>
      <p:grpSpPr>
        <a:xfrm>
          <a:off x="0" y="0"/>
          <a:ext cx="0" cy="0"/>
          <a:chOff x="0" y="0"/>
          <a:chExt cx="0" cy="0"/>
        </a:xfrm>
      </p:grpSpPr>
      <p:sp>
        <p:nvSpPr>
          <p:cNvPr id="32" name="Google Shape;32;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98D93"/>
              </a:buClr>
              <a:buSzPts val="2400"/>
              <a:buNone/>
              <a:defRPr sz="2400">
                <a:solidFill>
                  <a:srgbClr val="898D93"/>
                </a:solidFill>
              </a:defRPr>
            </a:lvl1pPr>
            <a:lvl2pPr indent="-228600" lvl="1" marL="914400" algn="l">
              <a:lnSpc>
                <a:spcPct val="90000"/>
              </a:lnSpc>
              <a:spcBef>
                <a:spcPts val="500"/>
              </a:spcBef>
              <a:spcAft>
                <a:spcPts val="0"/>
              </a:spcAft>
              <a:buClr>
                <a:srgbClr val="898D93"/>
              </a:buClr>
              <a:buSzPts val="2000"/>
              <a:buNone/>
              <a:defRPr sz="2000">
                <a:solidFill>
                  <a:srgbClr val="898D93"/>
                </a:solidFill>
              </a:defRPr>
            </a:lvl2pPr>
            <a:lvl3pPr indent="-228600" lvl="2" marL="1371600" algn="l">
              <a:lnSpc>
                <a:spcPct val="90000"/>
              </a:lnSpc>
              <a:spcBef>
                <a:spcPts val="500"/>
              </a:spcBef>
              <a:spcAft>
                <a:spcPts val="0"/>
              </a:spcAft>
              <a:buClr>
                <a:srgbClr val="898D93"/>
              </a:buClr>
              <a:buSzPts val="1800"/>
              <a:buNone/>
              <a:defRPr sz="1800">
                <a:solidFill>
                  <a:srgbClr val="898D93"/>
                </a:solidFill>
              </a:defRPr>
            </a:lvl3pPr>
            <a:lvl4pPr indent="-228600" lvl="3" marL="1828800" algn="l">
              <a:lnSpc>
                <a:spcPct val="90000"/>
              </a:lnSpc>
              <a:spcBef>
                <a:spcPts val="500"/>
              </a:spcBef>
              <a:spcAft>
                <a:spcPts val="0"/>
              </a:spcAft>
              <a:buClr>
                <a:srgbClr val="898D93"/>
              </a:buClr>
              <a:buSzPts val="1600"/>
              <a:buNone/>
              <a:defRPr sz="1600">
                <a:solidFill>
                  <a:srgbClr val="898D93"/>
                </a:solidFill>
              </a:defRPr>
            </a:lvl4pPr>
            <a:lvl5pPr indent="-228600" lvl="4" marL="2286000" algn="l">
              <a:lnSpc>
                <a:spcPct val="90000"/>
              </a:lnSpc>
              <a:spcBef>
                <a:spcPts val="500"/>
              </a:spcBef>
              <a:spcAft>
                <a:spcPts val="0"/>
              </a:spcAft>
              <a:buClr>
                <a:srgbClr val="898D93"/>
              </a:buClr>
              <a:buSzPts val="1600"/>
              <a:buNone/>
              <a:defRPr sz="1600">
                <a:solidFill>
                  <a:srgbClr val="898D93"/>
                </a:solidFill>
              </a:defRPr>
            </a:lvl5pPr>
            <a:lvl6pPr indent="-228600" lvl="5" marL="2743200" algn="l">
              <a:lnSpc>
                <a:spcPct val="90000"/>
              </a:lnSpc>
              <a:spcBef>
                <a:spcPts val="500"/>
              </a:spcBef>
              <a:spcAft>
                <a:spcPts val="0"/>
              </a:spcAft>
              <a:buClr>
                <a:srgbClr val="898D93"/>
              </a:buClr>
              <a:buSzPts val="1600"/>
              <a:buNone/>
              <a:defRPr sz="1600">
                <a:solidFill>
                  <a:srgbClr val="898D93"/>
                </a:solidFill>
              </a:defRPr>
            </a:lvl6pPr>
            <a:lvl7pPr indent="-228600" lvl="6" marL="3200400" algn="l">
              <a:lnSpc>
                <a:spcPct val="90000"/>
              </a:lnSpc>
              <a:spcBef>
                <a:spcPts val="500"/>
              </a:spcBef>
              <a:spcAft>
                <a:spcPts val="0"/>
              </a:spcAft>
              <a:buClr>
                <a:srgbClr val="898D93"/>
              </a:buClr>
              <a:buSzPts val="1600"/>
              <a:buNone/>
              <a:defRPr sz="1600">
                <a:solidFill>
                  <a:srgbClr val="898D93"/>
                </a:solidFill>
              </a:defRPr>
            </a:lvl7pPr>
            <a:lvl8pPr indent="-228600" lvl="7" marL="3657600" algn="l">
              <a:lnSpc>
                <a:spcPct val="90000"/>
              </a:lnSpc>
              <a:spcBef>
                <a:spcPts val="500"/>
              </a:spcBef>
              <a:spcAft>
                <a:spcPts val="0"/>
              </a:spcAft>
              <a:buClr>
                <a:srgbClr val="898D93"/>
              </a:buClr>
              <a:buSzPts val="1600"/>
              <a:buNone/>
              <a:defRPr sz="1600">
                <a:solidFill>
                  <a:srgbClr val="898D93"/>
                </a:solidFill>
              </a:defRPr>
            </a:lvl8pPr>
            <a:lvl9pPr indent="-228600" lvl="8" marL="4114800" algn="l">
              <a:lnSpc>
                <a:spcPct val="90000"/>
              </a:lnSpc>
              <a:spcBef>
                <a:spcPts val="500"/>
              </a:spcBef>
              <a:spcAft>
                <a:spcPts val="0"/>
              </a:spcAft>
              <a:buClr>
                <a:srgbClr val="898D93"/>
              </a:buClr>
              <a:buSzPts val="1600"/>
              <a:buNone/>
              <a:defRPr sz="1600">
                <a:solidFill>
                  <a:srgbClr val="898D93"/>
                </a:solidFill>
              </a:defRPr>
            </a:lvl9pPr>
          </a:lstStyle>
          <a:p/>
        </p:txBody>
      </p:sp>
      <p:sp>
        <p:nvSpPr>
          <p:cNvPr id="33" name="Google Shape;33;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34" name="Google Shape;34;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1pPr>
            <a:lvl2pPr lvl="1"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2pPr>
            <a:lvl3pPr lvl="2"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3pPr>
            <a:lvl4pPr lvl="3"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4pPr>
            <a:lvl5pPr lvl="4"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5pPr>
            <a:lvl6pPr lvl="5"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6pPr>
            <a:lvl7pPr lvl="6"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7pPr>
            <a:lvl8pPr lvl="7"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8pPr>
            <a:lvl9pPr lvl="8" marR="0" rtl="0" algn="l">
              <a:spcBef>
                <a:spcPts val="0"/>
              </a:spcBef>
              <a:spcAft>
                <a:spcPts val="0"/>
              </a:spcAft>
              <a:buSzPts val="1400"/>
              <a:buNone/>
              <a:defRPr b="0" i="0" sz="1800" u="none" cap="none" strike="noStrike">
                <a:solidFill>
                  <a:schemeClr val="dk1"/>
                </a:solidFill>
                <a:latin typeface="Georgia"/>
                <a:ea typeface="Georgia"/>
                <a:cs typeface="Georgia"/>
                <a:sym typeface="Georgia"/>
              </a:defRPr>
            </a:lvl9pPr>
          </a:lstStyle>
          <a:p/>
        </p:txBody>
      </p:sp>
      <p:sp>
        <p:nvSpPr>
          <p:cNvPr id="35" name="Google Shape;35;p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Georgia"/>
                <a:ea typeface="Georgia"/>
                <a:cs typeface="Georgia"/>
                <a:sym typeface="Georgia"/>
              </a:defRPr>
            </a:lvl1pPr>
            <a:lvl2pPr indent="0" lvl="1" marL="0" marR="0" rtl="0" algn="l">
              <a:spcBef>
                <a:spcPts val="0"/>
              </a:spcBef>
              <a:buNone/>
              <a:defRPr b="0" i="0" sz="1800" u="none" cap="none" strike="noStrike">
                <a:solidFill>
                  <a:schemeClr val="dk1"/>
                </a:solidFill>
                <a:latin typeface="Georgia"/>
                <a:ea typeface="Georgia"/>
                <a:cs typeface="Georgia"/>
                <a:sym typeface="Georgia"/>
              </a:defRPr>
            </a:lvl2pPr>
            <a:lvl3pPr indent="0" lvl="2" marL="0" marR="0" rtl="0" algn="l">
              <a:spcBef>
                <a:spcPts val="0"/>
              </a:spcBef>
              <a:buNone/>
              <a:defRPr b="0" i="0" sz="1800" u="none" cap="none" strike="noStrike">
                <a:solidFill>
                  <a:schemeClr val="dk1"/>
                </a:solidFill>
                <a:latin typeface="Georgia"/>
                <a:ea typeface="Georgia"/>
                <a:cs typeface="Georgia"/>
                <a:sym typeface="Georgia"/>
              </a:defRPr>
            </a:lvl3pPr>
            <a:lvl4pPr indent="0" lvl="3" marL="0" marR="0" rtl="0" algn="l">
              <a:spcBef>
                <a:spcPts val="0"/>
              </a:spcBef>
              <a:buNone/>
              <a:defRPr b="0" i="0" sz="1800" u="none" cap="none" strike="noStrike">
                <a:solidFill>
                  <a:schemeClr val="dk1"/>
                </a:solidFill>
                <a:latin typeface="Georgia"/>
                <a:ea typeface="Georgia"/>
                <a:cs typeface="Georgia"/>
                <a:sym typeface="Georgia"/>
              </a:defRPr>
            </a:lvl4pPr>
            <a:lvl5pPr indent="0" lvl="4" marL="0" marR="0" rtl="0" algn="l">
              <a:spcBef>
                <a:spcPts val="0"/>
              </a:spcBef>
              <a:buNone/>
              <a:defRPr b="0" i="0" sz="1800" u="none" cap="none" strike="noStrike">
                <a:solidFill>
                  <a:schemeClr val="dk1"/>
                </a:solidFill>
                <a:latin typeface="Georgia"/>
                <a:ea typeface="Georgia"/>
                <a:cs typeface="Georgia"/>
                <a:sym typeface="Georgia"/>
              </a:defRPr>
            </a:lvl5pPr>
            <a:lvl6pPr indent="0" lvl="5" marL="0" marR="0" rtl="0" algn="l">
              <a:spcBef>
                <a:spcPts val="0"/>
              </a:spcBef>
              <a:buNone/>
              <a:defRPr b="0" i="0" sz="1800" u="none" cap="none" strike="noStrike">
                <a:solidFill>
                  <a:schemeClr val="dk1"/>
                </a:solidFill>
                <a:latin typeface="Georgia"/>
                <a:ea typeface="Georgia"/>
                <a:cs typeface="Georgia"/>
                <a:sym typeface="Georgia"/>
              </a:defRPr>
            </a:lvl6pPr>
            <a:lvl7pPr indent="0" lvl="6" marL="0" marR="0" rtl="0" algn="l">
              <a:spcBef>
                <a:spcPts val="0"/>
              </a:spcBef>
              <a:buNone/>
              <a:defRPr b="0" i="0" sz="1800" u="none" cap="none" strike="noStrike">
                <a:solidFill>
                  <a:schemeClr val="dk1"/>
                </a:solidFill>
                <a:latin typeface="Georgia"/>
                <a:ea typeface="Georgia"/>
                <a:cs typeface="Georgia"/>
                <a:sym typeface="Georgia"/>
              </a:defRPr>
            </a:lvl7pPr>
            <a:lvl8pPr indent="0" lvl="7" marL="0" marR="0" rtl="0" algn="l">
              <a:spcBef>
                <a:spcPts val="0"/>
              </a:spcBef>
              <a:buNone/>
              <a:defRPr b="0" i="0" sz="1800" u="none" cap="none" strike="noStrike">
                <a:solidFill>
                  <a:schemeClr val="dk1"/>
                </a:solidFill>
                <a:latin typeface="Georgia"/>
                <a:ea typeface="Georgia"/>
                <a:cs typeface="Georgia"/>
                <a:sym typeface="Georgia"/>
              </a:defRPr>
            </a:lvl8pPr>
            <a:lvl9pPr indent="0" lvl="8" marL="0" marR="0" rtl="0" algn="l">
              <a:spcBef>
                <a:spcPts val="0"/>
              </a:spcBef>
              <a:buNone/>
              <a:defRPr b="0" i="0" sz="1800" u="none" cap="none" strike="noStrike">
                <a:solidFill>
                  <a:schemeClr val="dk1"/>
                </a:solidFill>
                <a:latin typeface="Georgia"/>
                <a:ea typeface="Georgia"/>
                <a:cs typeface="Georgia"/>
                <a:sym typeface="Georgia"/>
              </a:defRPr>
            </a:lvl9pPr>
          </a:lstStyle>
          <a:p>
            <a:pPr indent="0" lvl="0" marL="0" rtl="0" algn="l">
              <a:spcBef>
                <a:spcPts val="0"/>
              </a:spcBef>
              <a:spcAft>
                <a:spcPts val="0"/>
              </a:spcAft>
              <a:buNone/>
            </a:pPr>
            <a:fld id="{00000000-1234-1234-1234-123412341234}" type="slidenum">
              <a:rPr lang="en-US"/>
              <a:t>‹#›</a:t>
            </a:fld>
            <a:endParaRPr/>
          </a:p>
        </p:txBody>
      </p:sp>
      <p:pic>
        <p:nvPicPr>
          <p:cNvPr id="36" name="Google Shape;36;p7"/>
          <p:cNvPicPr preferRelativeResize="0"/>
          <p:nvPr/>
        </p:nvPicPr>
        <p:blipFill rotWithShape="1">
          <a:blip r:embed="rId2">
            <a:alphaModFix/>
          </a:blip>
          <a:srcRect b="0" l="0" r="0" t="0"/>
          <a:stretch/>
        </p:blipFill>
        <p:spPr>
          <a:xfrm>
            <a:off x="-11900" y="-15876"/>
            <a:ext cx="3314144" cy="2843500"/>
          </a:xfrm>
          <a:prstGeom prst="rect">
            <a:avLst/>
          </a:prstGeom>
          <a:noFill/>
          <a:ln>
            <a:noFill/>
          </a:ln>
        </p:spPr>
      </p:pic>
      <p:pic>
        <p:nvPicPr>
          <p:cNvPr id="37" name="Google Shape;37;p7"/>
          <p:cNvPicPr preferRelativeResize="0"/>
          <p:nvPr/>
        </p:nvPicPr>
        <p:blipFill rotWithShape="1">
          <a:blip r:embed="rId3">
            <a:alphaModFix/>
          </a:blip>
          <a:srcRect b="0" l="0" r="0" t="0"/>
          <a:stretch/>
        </p:blipFill>
        <p:spPr>
          <a:xfrm>
            <a:off x="6308100" y="-15876"/>
            <a:ext cx="2941951" cy="2843500"/>
          </a:xfrm>
          <a:prstGeom prst="rect">
            <a:avLst/>
          </a:prstGeom>
          <a:noFill/>
          <a:ln>
            <a:noFill/>
          </a:ln>
        </p:spPr>
      </p:pic>
      <p:pic>
        <p:nvPicPr>
          <p:cNvPr id="38" name="Google Shape;38;p7"/>
          <p:cNvPicPr preferRelativeResize="0"/>
          <p:nvPr/>
        </p:nvPicPr>
        <p:blipFill rotWithShape="1">
          <a:blip r:embed="rId4">
            <a:alphaModFix/>
          </a:blip>
          <a:srcRect b="0" l="0" r="0" t="0"/>
          <a:stretch/>
        </p:blipFill>
        <p:spPr>
          <a:xfrm>
            <a:off x="3202875" y="-15876"/>
            <a:ext cx="3105226" cy="2843501"/>
          </a:xfrm>
          <a:prstGeom prst="rect">
            <a:avLst/>
          </a:prstGeom>
          <a:noFill/>
          <a:ln>
            <a:noFill/>
          </a:ln>
        </p:spPr>
      </p:pic>
      <p:pic>
        <p:nvPicPr>
          <p:cNvPr id="39" name="Google Shape;39;p7"/>
          <p:cNvPicPr preferRelativeResize="0"/>
          <p:nvPr/>
        </p:nvPicPr>
        <p:blipFill rotWithShape="1">
          <a:blip r:embed="rId5">
            <a:alphaModFix/>
          </a:blip>
          <a:srcRect b="0" l="0" r="0" t="0"/>
          <a:stretch/>
        </p:blipFill>
        <p:spPr>
          <a:xfrm>
            <a:off x="9250050" y="-15876"/>
            <a:ext cx="2941950" cy="2843500"/>
          </a:xfrm>
          <a:prstGeom prst="rect">
            <a:avLst/>
          </a:prstGeom>
          <a:noFill/>
          <a:ln>
            <a:noFill/>
          </a:ln>
        </p:spPr>
      </p:pic>
      <p:pic>
        <p:nvPicPr>
          <p:cNvPr id="40" name="Google Shape;40;p7"/>
          <p:cNvPicPr preferRelativeResize="0"/>
          <p:nvPr/>
        </p:nvPicPr>
        <p:blipFill rotWithShape="1">
          <a:blip r:embed="rId6">
            <a:alphaModFix/>
          </a:blip>
          <a:srcRect b="0" l="0" r="0" t="0"/>
          <a:stretch/>
        </p:blipFill>
        <p:spPr>
          <a:xfrm>
            <a:off x="5980575" y="4014500"/>
            <a:ext cx="3269475" cy="2843500"/>
          </a:xfrm>
          <a:prstGeom prst="rect">
            <a:avLst/>
          </a:prstGeom>
          <a:noFill/>
          <a:ln>
            <a:noFill/>
          </a:ln>
        </p:spPr>
      </p:pic>
      <p:pic>
        <p:nvPicPr>
          <p:cNvPr id="41" name="Google Shape;41;p7"/>
          <p:cNvPicPr preferRelativeResize="0"/>
          <p:nvPr/>
        </p:nvPicPr>
        <p:blipFill rotWithShape="1">
          <a:blip r:embed="rId7">
            <a:alphaModFix/>
          </a:blip>
          <a:srcRect b="0" l="0" r="0" t="0"/>
          <a:stretch/>
        </p:blipFill>
        <p:spPr>
          <a:xfrm>
            <a:off x="9219923" y="4014500"/>
            <a:ext cx="2972065" cy="2843500"/>
          </a:xfrm>
          <a:prstGeom prst="rect">
            <a:avLst/>
          </a:prstGeom>
          <a:noFill/>
          <a:ln>
            <a:noFill/>
          </a:ln>
        </p:spPr>
      </p:pic>
      <p:pic>
        <p:nvPicPr>
          <p:cNvPr id="42" name="Google Shape;42;p7"/>
          <p:cNvPicPr preferRelativeResize="0"/>
          <p:nvPr/>
        </p:nvPicPr>
        <p:blipFill rotWithShape="1">
          <a:blip r:embed="rId8">
            <a:alphaModFix/>
          </a:blip>
          <a:srcRect b="0" l="0" r="0" t="0"/>
          <a:stretch/>
        </p:blipFill>
        <p:spPr>
          <a:xfrm>
            <a:off x="2930050" y="4025474"/>
            <a:ext cx="3050525" cy="2996525"/>
          </a:xfrm>
          <a:prstGeom prst="rect">
            <a:avLst/>
          </a:prstGeom>
          <a:noFill/>
          <a:ln>
            <a:noFill/>
          </a:ln>
        </p:spPr>
      </p:pic>
      <p:pic>
        <p:nvPicPr>
          <p:cNvPr id="43" name="Google Shape;43;p7"/>
          <p:cNvPicPr preferRelativeResize="0"/>
          <p:nvPr/>
        </p:nvPicPr>
        <p:blipFill rotWithShape="1">
          <a:blip r:embed="rId9">
            <a:alphaModFix/>
          </a:blip>
          <a:srcRect b="0" l="0" r="0" t="0"/>
          <a:stretch/>
        </p:blipFill>
        <p:spPr>
          <a:xfrm>
            <a:off x="0" y="4025475"/>
            <a:ext cx="2941950" cy="3166300"/>
          </a:xfrm>
          <a:prstGeom prst="rect">
            <a:avLst/>
          </a:prstGeom>
          <a:noFill/>
          <a:ln>
            <a:noFill/>
          </a:ln>
        </p:spPr>
      </p:pic>
      <p:pic>
        <p:nvPicPr>
          <p:cNvPr id="44" name="Google Shape;44;p7"/>
          <p:cNvPicPr preferRelativeResize="0"/>
          <p:nvPr/>
        </p:nvPicPr>
        <p:blipFill rotWithShape="1">
          <a:blip r:embed="rId10">
            <a:alphaModFix/>
          </a:blip>
          <a:srcRect b="0" l="0" r="0" t="0"/>
          <a:stretch/>
        </p:blipFill>
        <p:spPr>
          <a:xfrm>
            <a:off x="4066409" y="2877741"/>
            <a:ext cx="3828332" cy="11312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5" name="Shape 45"/>
        <p:cNvGrpSpPr/>
        <p:nvPr/>
      </p:nvGrpSpPr>
      <p:grpSpPr>
        <a:xfrm>
          <a:off x="0" y="0"/>
          <a:ext cx="0" cy="0"/>
          <a:chOff x="0" y="0"/>
          <a:chExt cx="0" cy="0"/>
        </a:xfrm>
      </p:grpSpPr>
      <p:pic>
        <p:nvPicPr>
          <p:cNvPr id="46" name="Google Shape;46;p8"/>
          <p:cNvPicPr preferRelativeResize="0"/>
          <p:nvPr/>
        </p:nvPicPr>
        <p:blipFill rotWithShape="1">
          <a:blip r:embed="rId2">
            <a:alphaModFix/>
          </a:blip>
          <a:srcRect b="0" l="0" r="0" t="0"/>
          <a:stretch/>
        </p:blipFill>
        <p:spPr>
          <a:xfrm>
            <a:off x="912242" y="1848677"/>
            <a:ext cx="10058400" cy="297225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solidFill>
          <a:srgbClr val="1D334A"/>
        </a:solidFill>
      </p:bgPr>
    </p:bg>
    <p:spTree>
      <p:nvGrpSpPr>
        <p:cNvPr id="47" name="Shape 47"/>
        <p:cNvGrpSpPr/>
        <p:nvPr/>
      </p:nvGrpSpPr>
      <p:grpSpPr>
        <a:xfrm>
          <a:off x="0" y="0"/>
          <a:ext cx="0" cy="0"/>
          <a:chOff x="0" y="0"/>
          <a:chExt cx="0" cy="0"/>
        </a:xfrm>
      </p:grpSpPr>
      <p:pic>
        <p:nvPicPr>
          <p:cNvPr id="48" name="Google Shape;48;p9"/>
          <p:cNvPicPr preferRelativeResize="0"/>
          <p:nvPr/>
        </p:nvPicPr>
        <p:blipFill rotWithShape="1">
          <a:blip r:embed="rId2">
            <a:alphaModFix/>
          </a:blip>
          <a:srcRect b="0" l="0" r="0" t="0"/>
          <a:stretch/>
        </p:blipFill>
        <p:spPr>
          <a:xfrm>
            <a:off x="10225668" y="304451"/>
            <a:ext cx="1582308" cy="1043099"/>
          </a:xfrm>
          <a:prstGeom prst="rect">
            <a:avLst/>
          </a:prstGeom>
          <a:noFill/>
          <a:ln>
            <a:noFill/>
          </a:ln>
        </p:spPr>
      </p:pic>
      <p:sp>
        <p:nvSpPr>
          <p:cNvPr id="49" name="Google Shape;49;p9"/>
          <p:cNvSpPr txBox="1"/>
          <p:nvPr>
            <p:ph idx="1" type="body"/>
          </p:nvPr>
        </p:nvSpPr>
        <p:spPr>
          <a:xfrm>
            <a:off x="1349608" y="2398171"/>
            <a:ext cx="9143690" cy="34115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9"/>
          <p:cNvSpPr txBox="1"/>
          <p:nvPr>
            <p:ph type="title"/>
          </p:nvPr>
        </p:nvSpPr>
        <p:spPr>
          <a:xfrm>
            <a:off x="501222" y="684768"/>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37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bg>
      <p:bgPr>
        <a:solidFill>
          <a:srgbClr val="1D334A"/>
        </a:solidFill>
      </p:bgPr>
    </p:bg>
    <p:spTree>
      <p:nvGrpSpPr>
        <p:cNvPr id="51" name="Shape 51"/>
        <p:cNvGrpSpPr/>
        <p:nvPr/>
      </p:nvGrpSpPr>
      <p:grpSpPr>
        <a:xfrm>
          <a:off x="0" y="0"/>
          <a:ext cx="0" cy="0"/>
          <a:chOff x="0" y="0"/>
          <a:chExt cx="0" cy="0"/>
        </a:xfrm>
      </p:grpSpPr>
      <p:pic>
        <p:nvPicPr>
          <p:cNvPr id="52" name="Google Shape;52;p10"/>
          <p:cNvPicPr preferRelativeResize="0"/>
          <p:nvPr/>
        </p:nvPicPr>
        <p:blipFill rotWithShape="1">
          <a:blip r:embed="rId2">
            <a:alphaModFix/>
          </a:blip>
          <a:srcRect b="0" l="0" r="0" t="0"/>
          <a:stretch/>
        </p:blipFill>
        <p:spPr>
          <a:xfrm>
            <a:off x="10354255" y="5464216"/>
            <a:ext cx="1582308" cy="1043099"/>
          </a:xfrm>
          <a:prstGeom prst="rect">
            <a:avLst/>
          </a:prstGeom>
          <a:noFill/>
          <a:ln>
            <a:noFill/>
          </a:ln>
        </p:spPr>
      </p:pic>
      <p:sp>
        <p:nvSpPr>
          <p:cNvPr id="53" name="Google Shape;53;p10"/>
          <p:cNvSpPr txBox="1"/>
          <p:nvPr>
            <p:ph type="title"/>
          </p:nvPr>
        </p:nvSpPr>
        <p:spPr>
          <a:xfrm>
            <a:off x="648629" y="37627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37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0"/>
          <p:cNvSpPr txBox="1"/>
          <p:nvPr>
            <p:ph idx="1" type="body"/>
          </p:nvPr>
        </p:nvSpPr>
        <p:spPr>
          <a:xfrm>
            <a:off x="1606550" y="2230438"/>
            <a:ext cx="8072709" cy="36016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rgbClr val="1D334A"/>
        </a:solidFill>
      </p:bgPr>
    </p:bg>
    <p:spTree>
      <p:nvGrpSpPr>
        <p:cNvPr id="55" name="Shape 55"/>
        <p:cNvGrpSpPr/>
        <p:nvPr/>
      </p:nvGrpSpPr>
      <p:grpSpPr>
        <a:xfrm>
          <a:off x="0" y="0"/>
          <a:ext cx="0" cy="0"/>
          <a:chOff x="0" y="0"/>
          <a:chExt cx="0" cy="0"/>
        </a:xfrm>
      </p:grpSpPr>
      <p:pic>
        <p:nvPicPr>
          <p:cNvPr id="56" name="Google Shape;56;p11"/>
          <p:cNvPicPr preferRelativeResize="0"/>
          <p:nvPr/>
        </p:nvPicPr>
        <p:blipFill rotWithShape="1">
          <a:blip r:embed="rId2">
            <a:alphaModFix/>
          </a:blip>
          <a:srcRect b="0" l="0" r="69333" t="-1026"/>
          <a:stretch/>
        </p:blipFill>
        <p:spPr>
          <a:xfrm>
            <a:off x="10815638" y="5587410"/>
            <a:ext cx="1100139" cy="1070928"/>
          </a:xfrm>
          <a:prstGeom prst="rect">
            <a:avLst/>
          </a:prstGeom>
          <a:noFill/>
          <a:ln>
            <a:noFill/>
          </a:ln>
        </p:spPr>
      </p:pic>
      <p:sp>
        <p:nvSpPr>
          <p:cNvPr id="57" name="Google Shape;57;p11"/>
          <p:cNvSpPr txBox="1"/>
          <p:nvPr>
            <p:ph type="title"/>
          </p:nvPr>
        </p:nvSpPr>
        <p:spPr>
          <a:xfrm>
            <a:off x="648629" y="37627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3702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1"/>
          <p:cNvSpPr txBox="1"/>
          <p:nvPr>
            <p:ph idx="1" type="body"/>
          </p:nvPr>
        </p:nvSpPr>
        <p:spPr>
          <a:xfrm>
            <a:off x="1606550" y="2230438"/>
            <a:ext cx="8072709" cy="36016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
          <p:cNvSpPr txBox="1"/>
          <p:nvPr>
            <p:ph type="title"/>
          </p:nvPr>
        </p:nvSpPr>
        <p:spPr>
          <a:xfrm>
            <a:off x="648629" y="376276"/>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37023"/>
              </a:buClr>
              <a:buSzPts val="4400"/>
              <a:buFont typeface="Georgia"/>
              <a:buNone/>
              <a:defRPr b="0" i="0" sz="4400" u="none" cap="none" strike="noStrike">
                <a:solidFill>
                  <a:srgbClr val="F37023"/>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Narrow"/>
                <a:ea typeface="Arial Narrow"/>
                <a:cs typeface="Arial Narrow"/>
                <a:sym typeface="Arial Narrow"/>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Narrow"/>
                <a:ea typeface="Arial Narrow"/>
                <a:cs typeface="Arial Narrow"/>
                <a:sym typeface="Arial Narrow"/>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Narrow"/>
                <a:ea typeface="Arial Narrow"/>
                <a:cs typeface="Arial Narrow"/>
                <a:sym typeface="Arial Narrow"/>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Narrow"/>
                <a:ea typeface="Arial Narrow"/>
                <a:cs typeface="Arial Narrow"/>
                <a:sym typeface="Arial Narrow"/>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9.jpg"/><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
          <p:cNvSpPr txBox="1"/>
          <p:nvPr>
            <p:ph type="title"/>
          </p:nvPr>
        </p:nvSpPr>
        <p:spPr>
          <a:xfrm>
            <a:off x="1037128" y="2337639"/>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37023"/>
              </a:buClr>
              <a:buSzPts val="4400"/>
              <a:buFont typeface="Georgia"/>
              <a:buNone/>
            </a:pPr>
            <a:r>
              <a:rPr lang="en-US"/>
              <a:t>Making Friends</a:t>
            </a:r>
            <a:endParaRPr/>
          </a:p>
        </p:txBody>
      </p:sp>
      <p:sp>
        <p:nvSpPr>
          <p:cNvPr id="82" name="Google Shape;82;p1"/>
          <p:cNvSpPr txBox="1"/>
          <p:nvPr/>
        </p:nvSpPr>
        <p:spPr>
          <a:xfrm>
            <a:off x="9998353" y="6604084"/>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FFFFFF"/>
                </a:solidFill>
                <a:latin typeface="Georgia"/>
                <a:ea typeface="Georgia"/>
                <a:cs typeface="Georgia"/>
                <a:sym typeface="Georgia"/>
              </a:rPr>
              <a:t>© Miracle Foundation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b59d0bd671_0_62"/>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Think about what you want to say</a:t>
            </a:r>
            <a:endParaRPr/>
          </a:p>
        </p:txBody>
      </p:sp>
      <p:pic>
        <p:nvPicPr>
          <p:cNvPr id="153" name="Google Shape;153;gb59d0bd671_0_62"/>
          <p:cNvPicPr preferRelativeResize="0"/>
          <p:nvPr/>
        </p:nvPicPr>
        <p:blipFill rotWithShape="1">
          <a:blip r:embed="rId3">
            <a:alphaModFix/>
          </a:blip>
          <a:srcRect b="0" l="0" r="0" t="0"/>
          <a:stretch/>
        </p:blipFill>
        <p:spPr>
          <a:xfrm>
            <a:off x="2627187" y="1701975"/>
            <a:ext cx="6558478" cy="4372324"/>
          </a:xfrm>
          <a:prstGeom prst="rect">
            <a:avLst/>
          </a:prstGeom>
          <a:noFill/>
          <a:ln cap="flat" cmpd="sng" w="38100">
            <a:solidFill>
              <a:srgbClr val="684D42"/>
            </a:solidFill>
            <a:prstDash val="solid"/>
            <a:round/>
            <a:headEnd len="sm" w="sm" type="none"/>
            <a:tailEnd len="sm" w="sm" type="none"/>
          </a:ln>
        </p:spPr>
      </p:pic>
      <p:sp>
        <p:nvSpPr>
          <p:cNvPr id="154" name="Google Shape;154;gb59d0bd671_0_62"/>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b59d0bd671_0_69"/>
          <p:cNvSpPr txBox="1"/>
          <p:nvPr>
            <p:ph type="title"/>
          </p:nvPr>
        </p:nvSpPr>
        <p:spPr>
          <a:xfrm>
            <a:off x="648629" y="2433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Share information about yourself</a:t>
            </a:r>
            <a:endParaRPr/>
          </a:p>
        </p:txBody>
      </p:sp>
      <p:grpSp>
        <p:nvGrpSpPr>
          <p:cNvPr id="161" name="Google Shape;161;gb59d0bd671_0_69"/>
          <p:cNvGrpSpPr/>
          <p:nvPr/>
        </p:nvGrpSpPr>
        <p:grpSpPr>
          <a:xfrm>
            <a:off x="1457569" y="1303213"/>
            <a:ext cx="9276859" cy="5076102"/>
            <a:chOff x="902156" y="995561"/>
            <a:chExt cx="7645973" cy="4762715"/>
          </a:xfrm>
        </p:grpSpPr>
        <p:pic>
          <p:nvPicPr>
            <p:cNvPr descr="http://www.clubsport.in/templates/rhuk_milkyway/images/cricket_gear/2.jpg" id="162" name="Google Shape;162;gb59d0bd671_0_69"/>
            <p:cNvPicPr preferRelativeResize="0"/>
            <p:nvPr/>
          </p:nvPicPr>
          <p:blipFill rotWithShape="1">
            <a:blip r:embed="rId3">
              <a:alphaModFix/>
            </a:blip>
            <a:srcRect b="0" l="0" r="0" t="0"/>
            <a:stretch/>
          </p:blipFill>
          <p:spPr>
            <a:xfrm>
              <a:off x="5839533" y="995561"/>
              <a:ext cx="2708596" cy="1763597"/>
            </a:xfrm>
            <a:prstGeom prst="rect">
              <a:avLst/>
            </a:prstGeom>
            <a:noFill/>
            <a:ln>
              <a:noFill/>
            </a:ln>
          </p:spPr>
        </p:pic>
        <p:pic>
          <p:nvPicPr>
            <p:cNvPr id="163" name="Google Shape;163;gb59d0bd671_0_69"/>
            <p:cNvPicPr preferRelativeResize="0"/>
            <p:nvPr/>
          </p:nvPicPr>
          <p:blipFill rotWithShape="1">
            <a:blip r:embed="rId4">
              <a:alphaModFix/>
            </a:blip>
            <a:srcRect b="0" l="0" r="0" t="0"/>
            <a:stretch/>
          </p:blipFill>
          <p:spPr>
            <a:xfrm>
              <a:off x="902156" y="1663066"/>
              <a:ext cx="1873800" cy="1875605"/>
            </a:xfrm>
            <a:prstGeom prst="rect">
              <a:avLst/>
            </a:prstGeom>
            <a:noFill/>
            <a:ln>
              <a:noFill/>
            </a:ln>
          </p:spPr>
        </p:pic>
        <p:pic>
          <p:nvPicPr>
            <p:cNvPr descr="http://1.bp.blogspot.com/-qJA7dW3W-M0/VH4l2LQUIEI/AAAAAAAAACo/ZJqeqHgpmBs/s1600/books.png" id="164" name="Google Shape;164;gb59d0bd671_0_69"/>
            <p:cNvPicPr preferRelativeResize="0"/>
            <p:nvPr/>
          </p:nvPicPr>
          <p:blipFill rotWithShape="1">
            <a:blip r:embed="rId5">
              <a:alphaModFix/>
            </a:blip>
            <a:srcRect b="0" l="0" r="0" t="0"/>
            <a:stretch/>
          </p:blipFill>
          <p:spPr>
            <a:xfrm>
              <a:off x="1549169" y="3852705"/>
              <a:ext cx="1872096" cy="1905571"/>
            </a:xfrm>
            <a:prstGeom prst="rect">
              <a:avLst/>
            </a:prstGeom>
            <a:noFill/>
            <a:ln>
              <a:noFill/>
            </a:ln>
          </p:spPr>
        </p:pic>
        <p:pic>
          <p:nvPicPr>
            <p:cNvPr id="165" name="Google Shape;165;gb59d0bd671_0_69"/>
            <p:cNvPicPr preferRelativeResize="0"/>
            <p:nvPr/>
          </p:nvPicPr>
          <p:blipFill rotWithShape="1">
            <a:blip r:embed="rId6">
              <a:alphaModFix/>
            </a:blip>
            <a:srcRect b="0" l="0" r="0" t="0"/>
            <a:stretch/>
          </p:blipFill>
          <p:spPr>
            <a:xfrm>
              <a:off x="6022517" y="3273778"/>
              <a:ext cx="2218371" cy="2120547"/>
            </a:xfrm>
            <a:prstGeom prst="rect">
              <a:avLst/>
            </a:prstGeom>
            <a:noFill/>
            <a:ln cap="flat" cmpd="sng" w="28575">
              <a:solidFill>
                <a:srgbClr val="684D42"/>
              </a:solidFill>
              <a:prstDash val="solid"/>
              <a:round/>
              <a:headEnd len="sm" w="sm" type="none"/>
              <a:tailEnd len="sm" w="sm" type="none"/>
            </a:ln>
          </p:spPr>
        </p:pic>
        <p:pic>
          <p:nvPicPr>
            <p:cNvPr descr="http://www.clipartqueen.com/image-files/dancing-girl-silhouette-black.png" id="166" name="Google Shape;166;gb59d0bd671_0_69"/>
            <p:cNvPicPr preferRelativeResize="0"/>
            <p:nvPr/>
          </p:nvPicPr>
          <p:blipFill rotWithShape="1">
            <a:blip r:embed="rId7">
              <a:alphaModFix/>
            </a:blip>
            <a:srcRect b="0" l="0" r="0" t="0"/>
            <a:stretch/>
          </p:blipFill>
          <p:spPr>
            <a:xfrm>
              <a:off x="3910321" y="1877359"/>
              <a:ext cx="1604195" cy="2823691"/>
            </a:xfrm>
            <a:prstGeom prst="rect">
              <a:avLst/>
            </a:prstGeom>
            <a:noFill/>
            <a:ln>
              <a:noFill/>
            </a:ln>
          </p:spPr>
        </p:pic>
      </p:grpSp>
      <p:sp>
        <p:nvSpPr>
          <p:cNvPr id="167" name="Google Shape;167;gb59d0bd671_0_69"/>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b59d0bd671_0_82"/>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Be positive</a:t>
            </a:r>
            <a:endParaRPr/>
          </a:p>
        </p:txBody>
      </p:sp>
      <p:pic>
        <p:nvPicPr>
          <p:cNvPr id="174" name="Google Shape;174;gb59d0bd671_0_82"/>
          <p:cNvPicPr preferRelativeResize="0"/>
          <p:nvPr/>
        </p:nvPicPr>
        <p:blipFill rotWithShape="1">
          <a:blip r:embed="rId3">
            <a:alphaModFix/>
          </a:blip>
          <a:srcRect b="0" l="0" r="0" t="0"/>
          <a:stretch/>
        </p:blipFill>
        <p:spPr>
          <a:xfrm>
            <a:off x="2805387" y="1636325"/>
            <a:ext cx="6202072" cy="4494552"/>
          </a:xfrm>
          <a:prstGeom prst="rect">
            <a:avLst/>
          </a:prstGeom>
          <a:noFill/>
          <a:ln cap="flat" cmpd="sng" w="38100">
            <a:solidFill>
              <a:srgbClr val="684D42"/>
            </a:solidFill>
            <a:prstDash val="solid"/>
            <a:round/>
            <a:headEnd len="sm" w="sm" type="none"/>
            <a:tailEnd len="sm" w="sm" type="none"/>
          </a:ln>
        </p:spPr>
      </p:pic>
      <p:sp>
        <p:nvSpPr>
          <p:cNvPr id="175" name="Google Shape;175;gb59d0bd671_0_82"/>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b59d0bd671_0_89"/>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Share the conversation</a:t>
            </a:r>
            <a:endParaRPr/>
          </a:p>
        </p:txBody>
      </p:sp>
      <p:pic>
        <p:nvPicPr>
          <p:cNvPr id="182" name="Google Shape;182;gb59d0bd671_0_89"/>
          <p:cNvPicPr preferRelativeResize="0"/>
          <p:nvPr/>
        </p:nvPicPr>
        <p:blipFill rotWithShape="1">
          <a:blip r:embed="rId3">
            <a:alphaModFix/>
          </a:blip>
          <a:srcRect b="0" l="0" r="0" t="0"/>
          <a:stretch/>
        </p:blipFill>
        <p:spPr>
          <a:xfrm>
            <a:off x="2122373" y="1640075"/>
            <a:ext cx="7568100" cy="4526100"/>
          </a:xfrm>
          <a:prstGeom prst="rect">
            <a:avLst/>
          </a:prstGeom>
          <a:noFill/>
          <a:ln cap="flat" cmpd="sng" w="38100">
            <a:solidFill>
              <a:srgbClr val="684D42"/>
            </a:solidFill>
            <a:prstDash val="solid"/>
            <a:round/>
            <a:headEnd len="sm" w="sm" type="none"/>
            <a:tailEnd len="sm" w="sm" type="none"/>
          </a:ln>
        </p:spPr>
      </p:pic>
      <p:sp>
        <p:nvSpPr>
          <p:cNvPr id="183" name="Google Shape;183;gb59d0bd671_0_89"/>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b59d0bd671_0_96"/>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Listen!</a:t>
            </a:r>
            <a:endParaRPr/>
          </a:p>
        </p:txBody>
      </p:sp>
      <p:pic>
        <p:nvPicPr>
          <p:cNvPr id="190" name="Google Shape;190;gb59d0bd671_0_96"/>
          <p:cNvPicPr preferRelativeResize="0"/>
          <p:nvPr/>
        </p:nvPicPr>
        <p:blipFill rotWithShape="1">
          <a:blip r:embed="rId3">
            <a:alphaModFix/>
          </a:blip>
          <a:srcRect b="0" l="0" r="0" t="0"/>
          <a:stretch/>
        </p:blipFill>
        <p:spPr>
          <a:xfrm>
            <a:off x="2889175" y="1701975"/>
            <a:ext cx="6161700" cy="4621500"/>
          </a:xfrm>
          <a:prstGeom prst="rect">
            <a:avLst/>
          </a:prstGeom>
          <a:noFill/>
          <a:ln cap="flat" cmpd="sng" w="38100">
            <a:solidFill>
              <a:srgbClr val="684D42"/>
            </a:solidFill>
            <a:prstDash val="solid"/>
            <a:round/>
            <a:headEnd len="sm" w="sm" type="none"/>
            <a:tailEnd len="sm" w="sm" type="none"/>
          </a:ln>
        </p:spPr>
      </p:pic>
      <p:sp>
        <p:nvSpPr>
          <p:cNvPr id="191" name="Google Shape;191;gb59d0bd671_0_96"/>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b59d0bd671_0_103"/>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Be </a:t>
            </a:r>
            <a:r>
              <a:rPr lang="en-US"/>
              <a:t>y</a:t>
            </a:r>
            <a:r>
              <a:rPr lang="en-US"/>
              <a:t>ourself</a:t>
            </a:r>
            <a:endParaRPr/>
          </a:p>
        </p:txBody>
      </p:sp>
      <p:pic>
        <p:nvPicPr>
          <p:cNvPr id="198" name="Google Shape;198;gb59d0bd671_0_103"/>
          <p:cNvPicPr preferRelativeResize="0"/>
          <p:nvPr/>
        </p:nvPicPr>
        <p:blipFill rotWithShape="1">
          <a:blip r:embed="rId3">
            <a:alphaModFix/>
          </a:blip>
          <a:srcRect b="0" l="0" r="0" t="0"/>
          <a:stretch/>
        </p:blipFill>
        <p:spPr>
          <a:xfrm>
            <a:off x="2804325" y="1701975"/>
            <a:ext cx="6592203" cy="4394798"/>
          </a:xfrm>
          <a:prstGeom prst="rect">
            <a:avLst/>
          </a:prstGeom>
          <a:noFill/>
          <a:ln cap="flat" cmpd="sng" w="38100">
            <a:solidFill>
              <a:srgbClr val="684D42"/>
            </a:solidFill>
            <a:prstDash val="solid"/>
            <a:round/>
            <a:headEnd len="sm" w="sm" type="none"/>
            <a:tailEnd len="sm" w="sm" type="none"/>
          </a:ln>
        </p:spPr>
      </p:pic>
      <p:sp>
        <p:nvSpPr>
          <p:cNvPr id="199" name="Google Shape;199;gb59d0bd671_0_103"/>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b59d0bd671_0_110"/>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Don’t worry</a:t>
            </a:r>
            <a:endParaRPr/>
          </a:p>
        </p:txBody>
      </p:sp>
      <p:pic>
        <p:nvPicPr>
          <p:cNvPr id="206" name="Google Shape;206;gb59d0bd671_0_110"/>
          <p:cNvPicPr preferRelativeResize="0"/>
          <p:nvPr/>
        </p:nvPicPr>
        <p:blipFill rotWithShape="1">
          <a:blip r:embed="rId3">
            <a:alphaModFix/>
          </a:blip>
          <a:srcRect b="0" l="0" r="0" t="0"/>
          <a:stretch/>
        </p:blipFill>
        <p:spPr>
          <a:xfrm>
            <a:off x="2575537" y="1622225"/>
            <a:ext cx="7040927" cy="4693927"/>
          </a:xfrm>
          <a:prstGeom prst="rect">
            <a:avLst/>
          </a:prstGeom>
          <a:noFill/>
          <a:ln cap="flat" cmpd="sng" w="38100">
            <a:solidFill>
              <a:srgbClr val="684D42"/>
            </a:solidFill>
            <a:prstDash val="solid"/>
            <a:round/>
            <a:headEnd len="sm" w="sm" type="none"/>
            <a:tailEnd len="sm" w="sm" type="none"/>
          </a:ln>
        </p:spPr>
      </p:pic>
      <p:sp>
        <p:nvSpPr>
          <p:cNvPr id="207" name="Google Shape;207;gb59d0bd671_0_110"/>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b59d0bd671_0_117"/>
          <p:cNvSpPr txBox="1"/>
          <p:nvPr>
            <p:ph type="title"/>
          </p:nvPr>
        </p:nvSpPr>
        <p:spPr>
          <a:xfrm>
            <a:off x="1037128" y="2337639"/>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b59d0bd671_0_6"/>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E36C09"/>
              </a:buClr>
              <a:buSzPts val="4400"/>
              <a:buFont typeface="Arial"/>
              <a:buNone/>
            </a:pPr>
            <a:r>
              <a:rPr lang="en-US">
                <a:solidFill>
                  <a:srgbClr val="E36C09"/>
                </a:solidFill>
              </a:rPr>
              <a:t>To have good friends, you need to be a good friend</a:t>
            </a:r>
            <a:endParaRPr/>
          </a:p>
        </p:txBody>
      </p:sp>
      <p:pic>
        <p:nvPicPr>
          <p:cNvPr descr="http://cdn.animals-pics.com/pictures/www.8screensavers.com/screensavers/preview/g/o/good-friends-animal-2-screensaver.jpg" id="89" name="Google Shape;89;gb59d0bd671_0_6"/>
          <p:cNvPicPr preferRelativeResize="0"/>
          <p:nvPr/>
        </p:nvPicPr>
        <p:blipFill rotWithShape="1">
          <a:blip r:embed="rId3">
            <a:alphaModFix/>
          </a:blip>
          <a:srcRect b="0" l="0" r="0" t="0"/>
          <a:stretch/>
        </p:blipFill>
        <p:spPr>
          <a:xfrm>
            <a:off x="2621399" y="1995726"/>
            <a:ext cx="5738450" cy="4303825"/>
          </a:xfrm>
          <a:prstGeom prst="rect">
            <a:avLst/>
          </a:prstGeom>
          <a:noFill/>
          <a:ln cap="flat" cmpd="sng" w="38100">
            <a:solidFill>
              <a:srgbClr val="684D42"/>
            </a:solidFill>
            <a:prstDash val="solid"/>
            <a:round/>
            <a:headEnd len="sm" w="sm" type="none"/>
            <a:tailEnd len="sm" w="sm" type="none"/>
          </a:ln>
        </p:spPr>
      </p:pic>
      <p:sp>
        <p:nvSpPr>
          <p:cNvPr id="90" name="Google Shape;90;gb59d0bd671_0_6"/>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b59d0bd671_0_13"/>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Getting </a:t>
            </a:r>
            <a:r>
              <a:rPr lang="en-US"/>
              <a:t>s</a:t>
            </a:r>
            <a:r>
              <a:rPr lang="en-US"/>
              <a:t>tarted</a:t>
            </a:r>
            <a:endParaRPr/>
          </a:p>
        </p:txBody>
      </p:sp>
      <p:pic>
        <p:nvPicPr>
          <p:cNvPr id="97" name="Google Shape;97;gb59d0bd671_0_13"/>
          <p:cNvPicPr preferRelativeResize="0"/>
          <p:nvPr/>
        </p:nvPicPr>
        <p:blipFill rotWithShape="1">
          <a:blip r:embed="rId3">
            <a:alphaModFix/>
          </a:blip>
          <a:srcRect b="0" l="0" r="0" t="0"/>
          <a:stretch/>
        </p:blipFill>
        <p:spPr>
          <a:xfrm>
            <a:off x="3030275" y="2005350"/>
            <a:ext cx="5644901" cy="3763275"/>
          </a:xfrm>
          <a:prstGeom prst="rect">
            <a:avLst/>
          </a:prstGeom>
          <a:noFill/>
          <a:ln cap="flat" cmpd="sng" w="38100">
            <a:solidFill>
              <a:srgbClr val="684D42"/>
            </a:solidFill>
            <a:prstDash val="solid"/>
            <a:round/>
            <a:headEnd len="sm" w="sm" type="none"/>
            <a:tailEnd len="sm" w="sm" type="none"/>
          </a:ln>
        </p:spPr>
      </p:pic>
      <p:sp>
        <p:nvSpPr>
          <p:cNvPr id="98" name="Google Shape;98;gb59d0bd671_0_13"/>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b59d0bd671_0_20"/>
          <p:cNvSpPr txBox="1"/>
          <p:nvPr>
            <p:ph type="title"/>
          </p:nvPr>
        </p:nvSpPr>
        <p:spPr>
          <a:xfrm>
            <a:off x="648629" y="116401"/>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Look </a:t>
            </a:r>
            <a:r>
              <a:rPr lang="en-US"/>
              <a:t>f</a:t>
            </a:r>
            <a:r>
              <a:rPr lang="en-US"/>
              <a:t>riendly</a:t>
            </a:r>
            <a:endParaRPr/>
          </a:p>
        </p:txBody>
      </p:sp>
      <p:pic>
        <p:nvPicPr>
          <p:cNvPr id="105" name="Google Shape;105;gb59d0bd671_0_20"/>
          <p:cNvPicPr preferRelativeResize="0"/>
          <p:nvPr/>
        </p:nvPicPr>
        <p:blipFill rotWithShape="1">
          <a:blip r:embed="rId3">
            <a:alphaModFix/>
          </a:blip>
          <a:srcRect b="0" l="0" r="0" t="0"/>
          <a:stretch/>
        </p:blipFill>
        <p:spPr>
          <a:xfrm>
            <a:off x="4101182" y="1242753"/>
            <a:ext cx="3610500" cy="5415900"/>
          </a:xfrm>
          <a:prstGeom prst="rect">
            <a:avLst/>
          </a:prstGeom>
          <a:noFill/>
          <a:ln cap="flat" cmpd="sng" w="38100">
            <a:solidFill>
              <a:srgbClr val="684D42"/>
            </a:solidFill>
            <a:prstDash val="solid"/>
            <a:round/>
            <a:headEnd len="sm" w="sm" type="none"/>
            <a:tailEnd len="sm" w="sm" type="none"/>
          </a:ln>
        </p:spPr>
      </p:pic>
      <p:sp>
        <p:nvSpPr>
          <p:cNvPr id="106" name="Google Shape;106;gb59d0bd671_0_20"/>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b59d0bd671_0_27"/>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Look for kids who are alone or shy</a:t>
            </a:r>
            <a:endParaRPr/>
          </a:p>
        </p:txBody>
      </p:sp>
      <p:pic>
        <p:nvPicPr>
          <p:cNvPr descr="girl, pink pants, air balls, kids, children, street kids, toys, play, fun, frolic, sad girl, sad baby, cute girl, adorable, street photography, eyes photography, waiting, two balls, no air, no friends, alone, baby girl, childhood, gifts, prints, canvas prints, photo art, jaipur photos, indian photographers, rajasthan, prakash ghai" id="113" name="Google Shape;113;gb59d0bd671_0_27"/>
          <p:cNvPicPr preferRelativeResize="0"/>
          <p:nvPr/>
        </p:nvPicPr>
        <p:blipFill rotWithShape="1">
          <a:blip r:embed="rId3">
            <a:alphaModFix/>
          </a:blip>
          <a:srcRect b="0" l="0" r="0" t="0"/>
          <a:stretch/>
        </p:blipFill>
        <p:spPr>
          <a:xfrm>
            <a:off x="4199925" y="1701976"/>
            <a:ext cx="3413000" cy="4611100"/>
          </a:xfrm>
          <a:prstGeom prst="rect">
            <a:avLst/>
          </a:prstGeom>
          <a:noFill/>
          <a:ln cap="flat" cmpd="sng" w="38100">
            <a:solidFill>
              <a:srgbClr val="684D42"/>
            </a:solidFill>
            <a:prstDash val="solid"/>
            <a:round/>
            <a:headEnd len="sm" w="sm" type="none"/>
            <a:tailEnd len="sm" w="sm" type="none"/>
          </a:ln>
        </p:spPr>
      </p:pic>
      <p:sp>
        <p:nvSpPr>
          <p:cNvPr id="114" name="Google Shape;114;gb59d0bd671_0_27"/>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b59d0bd671_0_34"/>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Hang out near a group</a:t>
            </a:r>
            <a:endParaRPr/>
          </a:p>
        </p:txBody>
      </p:sp>
      <p:pic>
        <p:nvPicPr>
          <p:cNvPr id="121" name="Google Shape;121;gb59d0bd671_0_34"/>
          <p:cNvPicPr preferRelativeResize="0"/>
          <p:nvPr/>
        </p:nvPicPr>
        <p:blipFill rotWithShape="1">
          <a:blip r:embed="rId3">
            <a:alphaModFix/>
          </a:blip>
          <a:srcRect b="0" l="0" r="0" t="0"/>
          <a:stretch/>
        </p:blipFill>
        <p:spPr>
          <a:xfrm>
            <a:off x="2889175" y="1560325"/>
            <a:ext cx="6248100" cy="4686300"/>
          </a:xfrm>
          <a:prstGeom prst="rect">
            <a:avLst/>
          </a:prstGeom>
          <a:noFill/>
          <a:ln cap="flat" cmpd="sng" w="38100">
            <a:solidFill>
              <a:srgbClr val="684D42"/>
            </a:solidFill>
            <a:prstDash val="solid"/>
            <a:round/>
            <a:headEnd len="sm" w="sm" type="none"/>
            <a:tailEnd len="sm" w="sm" type="none"/>
          </a:ln>
        </p:spPr>
      </p:pic>
      <p:sp>
        <p:nvSpPr>
          <p:cNvPr id="122" name="Google Shape;122;gb59d0bd671_0_34"/>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b59d0bd671_0_41"/>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Look for eye contact and smile!</a:t>
            </a:r>
            <a:endParaRPr/>
          </a:p>
        </p:txBody>
      </p:sp>
      <p:pic>
        <p:nvPicPr>
          <p:cNvPr id="129" name="Google Shape;129;gb59d0bd671_0_41"/>
          <p:cNvPicPr preferRelativeResize="0"/>
          <p:nvPr/>
        </p:nvPicPr>
        <p:blipFill rotWithShape="1">
          <a:blip r:embed="rId3">
            <a:alphaModFix/>
          </a:blip>
          <a:srcRect b="0" l="0" r="0" t="0"/>
          <a:stretch/>
        </p:blipFill>
        <p:spPr>
          <a:xfrm>
            <a:off x="2593491" y="1701974"/>
            <a:ext cx="6625868" cy="4417243"/>
          </a:xfrm>
          <a:prstGeom prst="rect">
            <a:avLst/>
          </a:prstGeom>
          <a:noFill/>
          <a:ln cap="flat" cmpd="sng" w="38100">
            <a:solidFill>
              <a:srgbClr val="684D42"/>
            </a:solidFill>
            <a:prstDash val="solid"/>
            <a:round/>
            <a:headEnd len="sm" w="sm" type="none"/>
            <a:tailEnd len="sm" w="sm" type="none"/>
          </a:ln>
        </p:spPr>
      </p:pic>
      <p:sp>
        <p:nvSpPr>
          <p:cNvPr id="130" name="Google Shape;130;gb59d0bd671_0_41"/>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b59d0bd671_0_48"/>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Listen then join in</a:t>
            </a:r>
            <a:endParaRPr/>
          </a:p>
        </p:txBody>
      </p:sp>
      <p:pic>
        <p:nvPicPr>
          <p:cNvPr id="137" name="Google Shape;137;gb59d0bd671_0_48"/>
          <p:cNvPicPr preferRelativeResize="0"/>
          <p:nvPr/>
        </p:nvPicPr>
        <p:blipFill rotWithShape="1">
          <a:blip r:embed="rId3">
            <a:alphaModFix/>
          </a:blip>
          <a:srcRect b="0" l="0" r="0" t="0"/>
          <a:stretch/>
        </p:blipFill>
        <p:spPr>
          <a:xfrm>
            <a:off x="2707251" y="1701976"/>
            <a:ext cx="6398349" cy="4265550"/>
          </a:xfrm>
          <a:prstGeom prst="rect">
            <a:avLst/>
          </a:prstGeom>
          <a:noFill/>
          <a:ln cap="flat" cmpd="sng" w="38100">
            <a:solidFill>
              <a:srgbClr val="684D42"/>
            </a:solidFill>
            <a:prstDash val="solid"/>
            <a:round/>
            <a:headEnd len="sm" w="sm" type="none"/>
            <a:tailEnd len="sm" w="sm" type="none"/>
          </a:ln>
        </p:spPr>
      </p:pic>
      <p:sp>
        <p:nvSpPr>
          <p:cNvPr id="138" name="Google Shape;138;gb59d0bd671_0_48"/>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b59d0bd671_0_55"/>
          <p:cNvSpPr txBox="1"/>
          <p:nvPr>
            <p:ph type="title"/>
          </p:nvPr>
        </p:nvSpPr>
        <p:spPr>
          <a:xfrm>
            <a:off x="648629" y="376276"/>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Join in</a:t>
            </a:r>
            <a:endParaRPr/>
          </a:p>
        </p:txBody>
      </p:sp>
      <p:pic>
        <p:nvPicPr>
          <p:cNvPr id="145" name="Google Shape;145;gb59d0bd671_0_55"/>
          <p:cNvPicPr preferRelativeResize="0"/>
          <p:nvPr/>
        </p:nvPicPr>
        <p:blipFill rotWithShape="1">
          <a:blip r:embed="rId3">
            <a:alphaModFix/>
          </a:blip>
          <a:srcRect b="0" l="0" r="0" t="0"/>
          <a:stretch/>
        </p:blipFill>
        <p:spPr>
          <a:xfrm>
            <a:off x="2756513" y="1701975"/>
            <a:ext cx="6678976" cy="4178348"/>
          </a:xfrm>
          <a:prstGeom prst="rect">
            <a:avLst/>
          </a:prstGeom>
          <a:noFill/>
          <a:ln cap="flat" cmpd="sng" w="38100">
            <a:solidFill>
              <a:srgbClr val="684D42"/>
            </a:solidFill>
            <a:prstDash val="solid"/>
            <a:round/>
            <a:headEnd len="sm" w="sm" type="none"/>
            <a:tailEnd len="sm" w="sm" type="none"/>
          </a:ln>
        </p:spPr>
      </p:pic>
      <p:sp>
        <p:nvSpPr>
          <p:cNvPr id="146" name="Google Shape;146;gb59d0bd671_0_55"/>
          <p:cNvSpPr txBox="1"/>
          <p:nvPr/>
        </p:nvSpPr>
        <p:spPr>
          <a:xfrm>
            <a:off x="10115085" y="6583632"/>
            <a:ext cx="1884000" cy="253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0" i="0" lang="en-US" sz="1000" u="none" cap="none" strike="noStrike">
                <a:solidFill>
                  <a:srgbClr val="1D334A"/>
                </a:solidFill>
                <a:latin typeface="Georgia"/>
                <a:ea typeface="Georgia"/>
                <a:cs typeface="Georgia"/>
                <a:sym typeface="Georgia"/>
              </a:rPr>
              <a:t>© Miracle Foundation 2020</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2">
      <a:dk1>
        <a:srgbClr val="1E3349"/>
      </a:dk1>
      <a:lt1>
        <a:srgbClr val="FFFFFF"/>
      </a:lt1>
      <a:dk2>
        <a:srgbClr val="1E3349"/>
      </a:dk2>
      <a:lt2>
        <a:srgbClr val="FEFFFF"/>
      </a:lt2>
      <a:accent1>
        <a:srgbClr val="F1713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2020-10-27T14:10:42Z</dcterms:created>
  <dc:creator>Nancy Behnke</dc:creator>
</cp:coreProperties>
</file>